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ink/ink1.xml" ContentType="application/inkml+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31.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38.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39.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40.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41.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28" r:id="rId5"/>
    <p:sldMasterId id="2147483750" r:id="rId6"/>
    <p:sldMasterId id="2147483782" r:id="rId7"/>
  </p:sldMasterIdLst>
  <p:notesMasterIdLst>
    <p:notesMasterId r:id="rId61"/>
  </p:notesMasterIdLst>
  <p:handoutMasterIdLst>
    <p:handoutMasterId r:id="rId62"/>
  </p:handoutMasterIdLst>
  <p:sldIdLst>
    <p:sldId id="256" r:id="rId8"/>
    <p:sldId id="550145267" r:id="rId9"/>
    <p:sldId id="1078" r:id="rId10"/>
    <p:sldId id="550145296" r:id="rId11"/>
    <p:sldId id="1117" r:id="rId12"/>
    <p:sldId id="1074" r:id="rId13"/>
    <p:sldId id="1094" r:id="rId14"/>
    <p:sldId id="1092" r:id="rId15"/>
    <p:sldId id="550145297" r:id="rId16"/>
    <p:sldId id="550145298" r:id="rId17"/>
    <p:sldId id="550145299" r:id="rId18"/>
    <p:sldId id="1156" r:id="rId19"/>
    <p:sldId id="1123" r:id="rId20"/>
    <p:sldId id="550145300" r:id="rId21"/>
    <p:sldId id="1157" r:id="rId22"/>
    <p:sldId id="1158" r:id="rId23"/>
    <p:sldId id="1159" r:id="rId24"/>
    <p:sldId id="550145301" r:id="rId25"/>
    <p:sldId id="1151" r:id="rId26"/>
    <p:sldId id="550145302" r:id="rId27"/>
    <p:sldId id="1130" r:id="rId28"/>
    <p:sldId id="550145303" r:id="rId29"/>
    <p:sldId id="550145304" r:id="rId30"/>
    <p:sldId id="550145305" r:id="rId31"/>
    <p:sldId id="550145306" r:id="rId32"/>
    <p:sldId id="1135" r:id="rId33"/>
    <p:sldId id="550145307" r:id="rId34"/>
    <p:sldId id="550145308" r:id="rId35"/>
    <p:sldId id="1160" r:id="rId36"/>
    <p:sldId id="1161" r:id="rId37"/>
    <p:sldId id="1162" r:id="rId38"/>
    <p:sldId id="1163" r:id="rId39"/>
    <p:sldId id="550145309" r:id="rId40"/>
    <p:sldId id="1141" r:id="rId41"/>
    <p:sldId id="550145310" r:id="rId42"/>
    <p:sldId id="1144" r:id="rId43"/>
    <p:sldId id="550145311" r:id="rId44"/>
    <p:sldId id="1147" r:id="rId45"/>
    <p:sldId id="1148" r:id="rId46"/>
    <p:sldId id="1149" r:id="rId47"/>
    <p:sldId id="1165" r:id="rId48"/>
    <p:sldId id="1150" r:id="rId49"/>
    <p:sldId id="1112" r:id="rId50"/>
    <p:sldId id="550145312" r:id="rId51"/>
    <p:sldId id="1152" r:id="rId52"/>
    <p:sldId id="1121" r:id="rId53"/>
    <p:sldId id="1124" r:id="rId54"/>
    <p:sldId id="550145313" r:id="rId55"/>
    <p:sldId id="1126" r:id="rId56"/>
    <p:sldId id="1127" r:id="rId57"/>
    <p:sldId id="1128" r:id="rId58"/>
    <p:sldId id="550145314" r:id="rId59"/>
    <p:sldId id="550145292" r:id="rId60"/>
  </p:sldIdLst>
  <p:sldSz cx="36576000" cy="2057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900"/>
    <a:srgbClr val="676767"/>
    <a:srgbClr val="00FF00"/>
    <a:srgbClr val="FF0000"/>
    <a:srgbClr val="FFFFFF"/>
    <a:srgbClr val="D1D1D1"/>
    <a:srgbClr val="C0C0C0"/>
    <a:srgbClr val="B8B8B8"/>
    <a:srgbClr val="151617"/>
    <a:srgbClr val="FAC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30"/>
            <c:spPr>
              <a:solidFill>
                <a:schemeClr val="tx2"/>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100D-407D-9EA0-D6ED3CA6C9CA}"/>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3600" b="0">
          <a:solidFill>
            <a:schemeClr val="bg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114300" cap="rnd">
              <a:solidFill>
                <a:schemeClr val="tx2">
                  <a:lumMod val="75000"/>
                </a:schemeClr>
              </a:solidFill>
              <a:round/>
            </a:ln>
            <a:effectLst/>
          </c:spPr>
          <c:marker>
            <c:symbol val="none"/>
          </c:marker>
          <c:cat>
            <c:numRef>
              <c:f>Sheet1!$A$2:$A$18</c:f>
              <c:numCache>
                <c:formatCode>General</c:formatCode>
                <c:ptCount val="17"/>
                <c:pt idx="0">
                  <c:v>-10</c:v>
                </c:pt>
                <c:pt idx="1">
                  <c:v>-8.75</c:v>
                </c:pt>
                <c:pt idx="2">
                  <c:v>-7.5</c:v>
                </c:pt>
                <c:pt idx="3">
                  <c:v>-6.25</c:v>
                </c:pt>
                <c:pt idx="4">
                  <c:v>-5</c:v>
                </c:pt>
                <c:pt idx="5">
                  <c:v>-3.75</c:v>
                </c:pt>
                <c:pt idx="6">
                  <c:v>-2.5</c:v>
                </c:pt>
                <c:pt idx="7">
                  <c:v>-1.25</c:v>
                </c:pt>
                <c:pt idx="8">
                  <c:v>0</c:v>
                </c:pt>
                <c:pt idx="9">
                  <c:v>1.25</c:v>
                </c:pt>
                <c:pt idx="10">
                  <c:v>2.5</c:v>
                </c:pt>
                <c:pt idx="11">
                  <c:v>3.75</c:v>
                </c:pt>
                <c:pt idx="12">
                  <c:v>5</c:v>
                </c:pt>
                <c:pt idx="13">
                  <c:v>6.25</c:v>
                </c:pt>
                <c:pt idx="14">
                  <c:v>7.5</c:v>
                </c:pt>
                <c:pt idx="15">
                  <c:v>8.75</c:v>
                </c:pt>
                <c:pt idx="16">
                  <c:v>10</c:v>
                </c:pt>
              </c:numCache>
            </c:numRef>
          </c:cat>
          <c:val>
            <c:numRef>
              <c:f>Sheet1!$B$2:$B$18</c:f>
              <c:numCache>
                <c:formatCode>General</c:formatCode>
                <c:ptCount val="17"/>
                <c:pt idx="0">
                  <c:v>4.5397868702434395E-5</c:v>
                </c:pt>
                <c:pt idx="1">
                  <c:v>1.5843621910252592E-4</c:v>
                </c:pt>
                <c:pt idx="2">
                  <c:v>5.5277863692359955E-4</c:v>
                </c:pt>
                <c:pt idx="3">
                  <c:v>1.9267346633274757E-3</c:v>
                </c:pt>
                <c:pt idx="4">
                  <c:v>6.6928509242848554E-3</c:v>
                </c:pt>
                <c:pt idx="5">
                  <c:v>2.2977369910025615E-2</c:v>
                </c:pt>
                <c:pt idx="6">
                  <c:v>7.5858180021243546E-2</c:v>
                </c:pt>
                <c:pt idx="7">
                  <c:v>0.22270013882530884</c:v>
                </c:pt>
                <c:pt idx="8">
                  <c:v>0.5</c:v>
                </c:pt>
                <c:pt idx="9">
                  <c:v>0.77729986117469108</c:v>
                </c:pt>
                <c:pt idx="10">
                  <c:v>0.92414181997875655</c:v>
                </c:pt>
                <c:pt idx="11">
                  <c:v>0.97702263008997436</c:v>
                </c:pt>
                <c:pt idx="12">
                  <c:v>0.99330714907571527</c:v>
                </c:pt>
                <c:pt idx="13">
                  <c:v>0.99807326533667251</c:v>
                </c:pt>
                <c:pt idx="14">
                  <c:v>0.9994472213630764</c:v>
                </c:pt>
                <c:pt idx="15">
                  <c:v>0.9998415637808975</c:v>
                </c:pt>
                <c:pt idx="16">
                  <c:v>0.99995460213129761</c:v>
                </c:pt>
              </c:numCache>
            </c:numRef>
          </c:val>
          <c:smooth val="0"/>
          <c:extLst>
            <c:ext xmlns:c16="http://schemas.microsoft.com/office/drawing/2014/chart" uri="{C3380CC4-5D6E-409C-BE32-E72D297353CC}">
              <c16:uniqueId val="{00000000-1553-4A49-AA3D-7CDA02DB743C}"/>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32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1"/>
          <c:min val="0"/>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3200">
          <a:solidFill>
            <a:schemeClr val="bg1"/>
          </a:solidFill>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114300" cap="rnd">
              <a:solidFill>
                <a:schemeClr val="tx2">
                  <a:lumMod val="75000"/>
                </a:schemeClr>
              </a:solidFill>
              <a:round/>
            </a:ln>
            <a:effectLst/>
          </c:spPr>
          <c:marker>
            <c:symbol val="none"/>
          </c:marker>
          <c:cat>
            <c:numRef>
              <c:f>Sheet1!$A$2:$A$6</c:f>
              <c:numCache>
                <c:formatCode>General</c:formatCode>
                <c:ptCount val="5"/>
                <c:pt idx="0">
                  <c:v>-10</c:v>
                </c:pt>
                <c:pt idx="1">
                  <c:v>-5</c:v>
                </c:pt>
                <c:pt idx="2">
                  <c:v>0</c:v>
                </c:pt>
                <c:pt idx="3">
                  <c:v>5</c:v>
                </c:pt>
                <c:pt idx="4">
                  <c:v>10</c:v>
                </c:pt>
              </c:numCache>
            </c:numRef>
          </c:cat>
          <c:val>
            <c:numRef>
              <c:f>Sheet1!$B$2:$B$6</c:f>
              <c:numCache>
                <c:formatCode>General</c:formatCode>
                <c:ptCount val="5"/>
                <c:pt idx="0">
                  <c:v>0</c:v>
                </c:pt>
                <c:pt idx="1">
                  <c:v>0</c:v>
                </c:pt>
                <c:pt idx="2">
                  <c:v>0</c:v>
                </c:pt>
                <c:pt idx="3">
                  <c:v>5</c:v>
                </c:pt>
                <c:pt idx="4">
                  <c:v>10</c:v>
                </c:pt>
              </c:numCache>
            </c:numRef>
          </c:val>
          <c:smooth val="0"/>
          <c:extLst>
            <c:ext xmlns:c16="http://schemas.microsoft.com/office/drawing/2014/chart" uri="{C3380CC4-5D6E-409C-BE32-E72D297353CC}">
              <c16:uniqueId val="{00000000-A34F-421F-A18D-589E743CDBC6}"/>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3200" b="0" i="0" u="none" strike="noStrike" kern="1200" baseline="0">
                <a:solidFill>
                  <a:schemeClr val="bg1"/>
                </a:solidFill>
                <a:latin typeface="+mn-lt"/>
                <a:ea typeface="+mn-ea"/>
                <a:cs typeface="+mn-cs"/>
              </a:defRPr>
            </a:pPr>
            <a:endParaRPr lang="en-US"/>
          </a:p>
        </c:txPr>
        <c:crossAx val="800984520"/>
        <c:crosses val="autoZero"/>
        <c:auto val="1"/>
        <c:lblAlgn val="ctr"/>
        <c:lblOffset val="100"/>
        <c:noMultiLvlLbl val="0"/>
      </c:catAx>
      <c:valAx>
        <c:axId val="800984520"/>
        <c:scaling>
          <c:orientation val="minMax"/>
          <c:max val="10"/>
          <c:min val="-10"/>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bg1"/>
                </a:solidFill>
                <a:latin typeface="+mn-lt"/>
                <a:ea typeface="+mn-ea"/>
                <a:cs typeface="+mn-cs"/>
              </a:defRPr>
            </a:pPr>
            <a:endParaRPr lang="en-US"/>
          </a:p>
        </c:txPr>
        <c:crossAx val="800987800"/>
        <c:crosses val="autoZero"/>
        <c:crossBetween val="midCat"/>
        <c:majorUnit val="5"/>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3200">
          <a:solidFill>
            <a:schemeClr val="bg1"/>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037739124303808"/>
          <c:y val="8.4977610935169312E-2"/>
          <c:w val="0.92162893700787396"/>
          <c:h val="0.7494162155511811"/>
        </c:manualLayout>
      </c:layout>
      <c:lineChart>
        <c:grouping val="standard"/>
        <c:varyColors val="0"/>
        <c:ser>
          <c:idx val="0"/>
          <c:order val="0"/>
          <c:tx>
            <c:strRef>
              <c:f>Sheet1!$B$1</c:f>
              <c:strCache>
                <c:ptCount val="1"/>
                <c:pt idx="0">
                  <c:v>Series 1</c:v>
                </c:pt>
              </c:strCache>
            </c:strRef>
          </c:tx>
          <c:spPr>
            <a:ln w="114300" cap="rnd">
              <a:solidFill>
                <a:schemeClr val="tx2">
                  <a:lumMod val="75000"/>
                </a:schemeClr>
              </a:solidFill>
              <a:round/>
            </a:ln>
            <a:effectLst/>
          </c:spPr>
          <c:marker>
            <c:symbol val="none"/>
          </c:marker>
          <c:cat>
            <c:numRef>
              <c:f>Sheet1!$A$2:$A$42</c:f>
              <c:numCache>
                <c:formatCode>General</c:formatCode>
                <c:ptCount val="41"/>
                <c:pt idx="0">
                  <c:v>-10</c:v>
                </c:pt>
                <c:pt idx="1">
                  <c:v>-9.5</c:v>
                </c:pt>
                <c:pt idx="2">
                  <c:v>-9</c:v>
                </c:pt>
                <c:pt idx="3">
                  <c:v>-8.5</c:v>
                </c:pt>
                <c:pt idx="4">
                  <c:v>-8</c:v>
                </c:pt>
                <c:pt idx="5">
                  <c:v>-7.5</c:v>
                </c:pt>
                <c:pt idx="6">
                  <c:v>-7</c:v>
                </c:pt>
                <c:pt idx="7">
                  <c:v>-6.5</c:v>
                </c:pt>
                <c:pt idx="8">
                  <c:v>-6</c:v>
                </c:pt>
                <c:pt idx="9">
                  <c:v>-5.5</c:v>
                </c:pt>
                <c:pt idx="10">
                  <c:v>-5</c:v>
                </c:pt>
                <c:pt idx="11">
                  <c:v>-4.5</c:v>
                </c:pt>
                <c:pt idx="12">
                  <c:v>-4</c:v>
                </c:pt>
                <c:pt idx="13">
                  <c:v>-3.5</c:v>
                </c:pt>
                <c:pt idx="14">
                  <c:v>-3</c:v>
                </c:pt>
                <c:pt idx="15">
                  <c:v>-2.5</c:v>
                </c:pt>
                <c:pt idx="16">
                  <c:v>-2</c:v>
                </c:pt>
                <c:pt idx="17">
                  <c:v>-1.5</c:v>
                </c:pt>
                <c:pt idx="18">
                  <c:v>-1</c:v>
                </c:pt>
                <c:pt idx="19">
                  <c:v>-0.5</c:v>
                </c:pt>
                <c:pt idx="20">
                  <c:v>0</c:v>
                </c:pt>
                <c:pt idx="21">
                  <c:v>0.5</c:v>
                </c:pt>
                <c:pt idx="22">
                  <c:v>1</c:v>
                </c:pt>
                <c:pt idx="23">
                  <c:v>1.5</c:v>
                </c:pt>
                <c:pt idx="24">
                  <c:v>2</c:v>
                </c:pt>
                <c:pt idx="25">
                  <c:v>2.5</c:v>
                </c:pt>
                <c:pt idx="26">
                  <c:v>3</c:v>
                </c:pt>
                <c:pt idx="27">
                  <c:v>3.5</c:v>
                </c:pt>
                <c:pt idx="28">
                  <c:v>4</c:v>
                </c:pt>
                <c:pt idx="29">
                  <c:v>4.5</c:v>
                </c:pt>
                <c:pt idx="30">
                  <c:v>5</c:v>
                </c:pt>
                <c:pt idx="31">
                  <c:v>5.5</c:v>
                </c:pt>
                <c:pt idx="32">
                  <c:v>6</c:v>
                </c:pt>
                <c:pt idx="33">
                  <c:v>6.5</c:v>
                </c:pt>
                <c:pt idx="34">
                  <c:v>7</c:v>
                </c:pt>
                <c:pt idx="35">
                  <c:v>7.5</c:v>
                </c:pt>
                <c:pt idx="36">
                  <c:v>8</c:v>
                </c:pt>
                <c:pt idx="37">
                  <c:v>8.5</c:v>
                </c:pt>
                <c:pt idx="38">
                  <c:v>9</c:v>
                </c:pt>
                <c:pt idx="39">
                  <c:v>9.5</c:v>
                </c:pt>
                <c:pt idx="40">
                  <c:v>10</c:v>
                </c:pt>
              </c:numCache>
            </c:numRef>
          </c:cat>
          <c:val>
            <c:numRef>
              <c:f>Sheet1!$B$2:$B$42</c:f>
              <c:numCache>
                <c:formatCode>General</c:formatCode>
                <c:ptCount val="41"/>
                <c:pt idx="0">
                  <c:v>0.54402111088936977</c:v>
                </c:pt>
                <c:pt idx="1">
                  <c:v>7.5151120461809301E-2</c:v>
                </c:pt>
                <c:pt idx="2">
                  <c:v>-0.41211848524175659</c:v>
                </c:pt>
                <c:pt idx="3">
                  <c:v>-0.79848711262349026</c:v>
                </c:pt>
                <c:pt idx="4">
                  <c:v>-0.98935824662338179</c:v>
                </c:pt>
                <c:pt idx="5">
                  <c:v>-0.9379999767747389</c:v>
                </c:pt>
                <c:pt idx="6">
                  <c:v>-0.65698659871878906</c:v>
                </c:pt>
                <c:pt idx="7">
                  <c:v>-0.21511998808781552</c:v>
                </c:pt>
                <c:pt idx="8">
                  <c:v>0.27941549819892586</c:v>
                </c:pt>
                <c:pt idx="9">
                  <c:v>0.70554032557039192</c:v>
                </c:pt>
                <c:pt idx="10">
                  <c:v>0.95892427466313845</c:v>
                </c:pt>
                <c:pt idx="11">
                  <c:v>0.97753011766509701</c:v>
                </c:pt>
                <c:pt idx="12">
                  <c:v>0.7568024953079282</c:v>
                </c:pt>
                <c:pt idx="13">
                  <c:v>0.35078322768961984</c:v>
                </c:pt>
                <c:pt idx="14">
                  <c:v>-0.14112000805986721</c:v>
                </c:pt>
                <c:pt idx="15">
                  <c:v>-0.59847214410395655</c:v>
                </c:pt>
                <c:pt idx="16">
                  <c:v>-0.90929742682568171</c:v>
                </c:pt>
                <c:pt idx="17">
                  <c:v>-0.99749498660405445</c:v>
                </c:pt>
                <c:pt idx="18">
                  <c:v>-0.8414709848078965</c:v>
                </c:pt>
                <c:pt idx="19">
                  <c:v>-0.47942553860420301</c:v>
                </c:pt>
                <c:pt idx="20">
                  <c:v>0</c:v>
                </c:pt>
                <c:pt idx="21">
                  <c:v>0.47942553860420301</c:v>
                </c:pt>
                <c:pt idx="22">
                  <c:v>0.8414709848078965</c:v>
                </c:pt>
                <c:pt idx="23">
                  <c:v>0.99749498660405445</c:v>
                </c:pt>
                <c:pt idx="24">
                  <c:v>0.90929742682568171</c:v>
                </c:pt>
                <c:pt idx="25">
                  <c:v>0.59847214410395655</c:v>
                </c:pt>
                <c:pt idx="26">
                  <c:v>0.14112000805986721</c:v>
                </c:pt>
                <c:pt idx="27">
                  <c:v>-0.35078322768961984</c:v>
                </c:pt>
                <c:pt idx="28">
                  <c:v>-0.7568024953079282</c:v>
                </c:pt>
                <c:pt idx="29">
                  <c:v>-0.97753011766509701</c:v>
                </c:pt>
                <c:pt idx="30">
                  <c:v>-0.95892427466313845</c:v>
                </c:pt>
                <c:pt idx="31">
                  <c:v>-0.70554032557039192</c:v>
                </c:pt>
                <c:pt idx="32">
                  <c:v>-0.27941549819892586</c:v>
                </c:pt>
                <c:pt idx="33">
                  <c:v>0.21511998808781552</c:v>
                </c:pt>
                <c:pt idx="34">
                  <c:v>0.65698659871878906</c:v>
                </c:pt>
                <c:pt idx="35">
                  <c:v>0.9379999767747389</c:v>
                </c:pt>
                <c:pt idx="36">
                  <c:v>0.98935824662338179</c:v>
                </c:pt>
                <c:pt idx="37">
                  <c:v>0.79848711262349026</c:v>
                </c:pt>
                <c:pt idx="38">
                  <c:v>0.41211848524175659</c:v>
                </c:pt>
                <c:pt idx="39">
                  <c:v>-7.5151120461809301E-2</c:v>
                </c:pt>
                <c:pt idx="40">
                  <c:v>-0.54402111088936977</c:v>
                </c:pt>
              </c:numCache>
            </c:numRef>
          </c:val>
          <c:smooth val="0"/>
          <c:extLst>
            <c:ext xmlns:c16="http://schemas.microsoft.com/office/drawing/2014/chart" uri="{C3380CC4-5D6E-409C-BE32-E72D297353CC}">
              <c16:uniqueId val="{00000000-ADBA-42A3-9CE1-1C6D2B6EBA5A}"/>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32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2"/>
          <c:min val="-2"/>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3200">
          <a:solidFill>
            <a:schemeClr val="bg1"/>
          </a:solidFill>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114300" cap="rnd">
              <a:solidFill>
                <a:schemeClr val="tx2">
                  <a:lumMod val="75000"/>
                </a:schemeClr>
              </a:solidFill>
              <a:round/>
            </a:ln>
            <a:effectLst/>
          </c:spPr>
          <c:marker>
            <c:symbol val="none"/>
          </c:marker>
          <c:cat>
            <c:numRef>
              <c:f>Sheet1!$A$2:$A$42</c:f>
              <c:numCache>
                <c:formatCode>General</c:formatCode>
                <c:ptCount val="41"/>
                <c:pt idx="0">
                  <c:v>-10</c:v>
                </c:pt>
                <c:pt idx="1">
                  <c:v>-9.5</c:v>
                </c:pt>
                <c:pt idx="2">
                  <c:v>-9</c:v>
                </c:pt>
                <c:pt idx="3">
                  <c:v>-8.5</c:v>
                </c:pt>
                <c:pt idx="4">
                  <c:v>-8</c:v>
                </c:pt>
                <c:pt idx="5">
                  <c:v>-7.5</c:v>
                </c:pt>
                <c:pt idx="6">
                  <c:v>-7</c:v>
                </c:pt>
                <c:pt idx="7">
                  <c:v>-6.5</c:v>
                </c:pt>
                <c:pt idx="8">
                  <c:v>-6</c:v>
                </c:pt>
                <c:pt idx="9">
                  <c:v>-5.5</c:v>
                </c:pt>
                <c:pt idx="10">
                  <c:v>-5</c:v>
                </c:pt>
                <c:pt idx="11">
                  <c:v>-4.5</c:v>
                </c:pt>
                <c:pt idx="12">
                  <c:v>-4</c:v>
                </c:pt>
                <c:pt idx="13">
                  <c:v>-3.5</c:v>
                </c:pt>
                <c:pt idx="14">
                  <c:v>-3</c:v>
                </c:pt>
                <c:pt idx="15">
                  <c:v>-2.5</c:v>
                </c:pt>
                <c:pt idx="16">
                  <c:v>-2</c:v>
                </c:pt>
                <c:pt idx="17">
                  <c:v>-1.5</c:v>
                </c:pt>
                <c:pt idx="18">
                  <c:v>-1</c:v>
                </c:pt>
                <c:pt idx="19">
                  <c:v>-0.5</c:v>
                </c:pt>
                <c:pt idx="20">
                  <c:v>0</c:v>
                </c:pt>
                <c:pt idx="21">
                  <c:v>0.5</c:v>
                </c:pt>
                <c:pt idx="22">
                  <c:v>1</c:v>
                </c:pt>
                <c:pt idx="23">
                  <c:v>1.5</c:v>
                </c:pt>
                <c:pt idx="24">
                  <c:v>2</c:v>
                </c:pt>
                <c:pt idx="25">
                  <c:v>2.5</c:v>
                </c:pt>
                <c:pt idx="26">
                  <c:v>3</c:v>
                </c:pt>
                <c:pt idx="27">
                  <c:v>3.5</c:v>
                </c:pt>
                <c:pt idx="28">
                  <c:v>4</c:v>
                </c:pt>
                <c:pt idx="29">
                  <c:v>4.5</c:v>
                </c:pt>
                <c:pt idx="30">
                  <c:v>5</c:v>
                </c:pt>
                <c:pt idx="31">
                  <c:v>5.5</c:v>
                </c:pt>
                <c:pt idx="32">
                  <c:v>6</c:v>
                </c:pt>
                <c:pt idx="33">
                  <c:v>6.5</c:v>
                </c:pt>
                <c:pt idx="34">
                  <c:v>7</c:v>
                </c:pt>
                <c:pt idx="35">
                  <c:v>7.5</c:v>
                </c:pt>
                <c:pt idx="36">
                  <c:v>8</c:v>
                </c:pt>
                <c:pt idx="37">
                  <c:v>8.5</c:v>
                </c:pt>
                <c:pt idx="38">
                  <c:v>9</c:v>
                </c:pt>
                <c:pt idx="39">
                  <c:v>9.5</c:v>
                </c:pt>
                <c:pt idx="40">
                  <c:v>10</c:v>
                </c:pt>
              </c:numCache>
            </c:numRef>
          </c:cat>
          <c:val>
            <c:numRef>
              <c:f>Sheet1!$B$2:$B$42</c:f>
              <c:numCache>
                <c:formatCode>General</c:formatCode>
                <c:ptCount val="41"/>
                <c:pt idx="0">
                  <c:v>0.7568024953079282</c:v>
                </c:pt>
                <c:pt idx="1">
                  <c:v>0.57156131874234373</c:v>
                </c:pt>
                <c:pt idx="2">
                  <c:v>0.35078322768961984</c:v>
                </c:pt>
                <c:pt idx="3">
                  <c:v>0.10819513453010837</c:v>
                </c:pt>
                <c:pt idx="4">
                  <c:v>-0.14112000805986721</c:v>
                </c:pt>
                <c:pt idx="5">
                  <c:v>-0.38166099205233167</c:v>
                </c:pt>
                <c:pt idx="6">
                  <c:v>-0.59847214410395655</c:v>
                </c:pt>
                <c:pt idx="7">
                  <c:v>-0.7780731968879212</c:v>
                </c:pt>
                <c:pt idx="8">
                  <c:v>-0.90929742682568171</c:v>
                </c:pt>
                <c:pt idx="9">
                  <c:v>-0.98398594687393692</c:v>
                </c:pt>
                <c:pt idx="10">
                  <c:v>-0.99749498660405445</c:v>
                </c:pt>
                <c:pt idx="11">
                  <c:v>-0.9489846193555862</c:v>
                </c:pt>
                <c:pt idx="12">
                  <c:v>-0.8414709848078965</c:v>
                </c:pt>
                <c:pt idx="13">
                  <c:v>-0.68163876002333412</c:v>
                </c:pt>
                <c:pt idx="14">
                  <c:v>-0.47942553860420301</c:v>
                </c:pt>
                <c:pt idx="15">
                  <c:v>-0.24740395925452294</c:v>
                </c:pt>
                <c:pt idx="16">
                  <c:v>0</c:v>
                </c:pt>
                <c:pt idx="17">
                  <c:v>0.24740395925452294</c:v>
                </c:pt>
                <c:pt idx="18">
                  <c:v>0.47942553860420301</c:v>
                </c:pt>
                <c:pt idx="19">
                  <c:v>0.68163876002333412</c:v>
                </c:pt>
                <c:pt idx="20">
                  <c:v>0.8414709848078965</c:v>
                </c:pt>
                <c:pt idx="21">
                  <c:v>0.9489846193555862</c:v>
                </c:pt>
                <c:pt idx="22">
                  <c:v>0.99749498660405445</c:v>
                </c:pt>
                <c:pt idx="23">
                  <c:v>0.98398594687393692</c:v>
                </c:pt>
                <c:pt idx="24">
                  <c:v>0.90929742682568171</c:v>
                </c:pt>
                <c:pt idx="25">
                  <c:v>0.7780731968879212</c:v>
                </c:pt>
                <c:pt idx="26">
                  <c:v>0.59847214410395655</c:v>
                </c:pt>
                <c:pt idx="27">
                  <c:v>0.38166099205233167</c:v>
                </c:pt>
                <c:pt idx="28">
                  <c:v>0.14112000805986721</c:v>
                </c:pt>
                <c:pt idx="29">
                  <c:v>-0.10819513453010837</c:v>
                </c:pt>
                <c:pt idx="30">
                  <c:v>-0.35078322768961984</c:v>
                </c:pt>
                <c:pt idx="31">
                  <c:v>-0.57156131874234373</c:v>
                </c:pt>
                <c:pt idx="32">
                  <c:v>-0.7568024953079282</c:v>
                </c:pt>
                <c:pt idx="33">
                  <c:v>-0.8949893582285835</c:v>
                </c:pt>
                <c:pt idx="34">
                  <c:v>-0.97753011766509701</c:v>
                </c:pt>
                <c:pt idx="35">
                  <c:v>-0.99929278897537799</c:v>
                </c:pt>
                <c:pt idx="36">
                  <c:v>-0.95892427466313845</c:v>
                </c:pt>
                <c:pt idx="37">
                  <c:v>-0.85893449342659201</c:v>
                </c:pt>
                <c:pt idx="38">
                  <c:v>-0.70554032557039192</c:v>
                </c:pt>
                <c:pt idx="39">
                  <c:v>-0.50827907749925838</c:v>
                </c:pt>
                <c:pt idx="40">
                  <c:v>-0.27941549819892586</c:v>
                </c:pt>
              </c:numCache>
            </c:numRef>
          </c:val>
          <c:smooth val="0"/>
          <c:extLst>
            <c:ext xmlns:c16="http://schemas.microsoft.com/office/drawing/2014/chart" uri="{C3380CC4-5D6E-409C-BE32-E72D297353CC}">
              <c16:uniqueId val="{00000000-30BB-4383-B5AE-ADF23A2A8ABF}"/>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32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2"/>
          <c:min val="-2"/>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3200">
          <a:solidFill>
            <a:schemeClr val="bg1"/>
          </a:solidFill>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114300" cap="rnd">
              <a:solidFill>
                <a:schemeClr val="tx2">
                  <a:lumMod val="75000"/>
                </a:schemeClr>
              </a:solidFill>
              <a:round/>
            </a:ln>
            <a:effectLst/>
          </c:spPr>
          <c:marker>
            <c:symbol val="none"/>
          </c:marker>
          <c:cat>
            <c:numRef>
              <c:f>Sheet1!$A$2:$A$42</c:f>
              <c:numCache>
                <c:formatCode>General</c:formatCode>
                <c:ptCount val="41"/>
                <c:pt idx="0">
                  <c:v>-10</c:v>
                </c:pt>
                <c:pt idx="1">
                  <c:v>-9.5</c:v>
                </c:pt>
                <c:pt idx="2">
                  <c:v>-9</c:v>
                </c:pt>
                <c:pt idx="3">
                  <c:v>-8.5</c:v>
                </c:pt>
                <c:pt idx="4">
                  <c:v>-8</c:v>
                </c:pt>
                <c:pt idx="5">
                  <c:v>-7.5</c:v>
                </c:pt>
                <c:pt idx="6">
                  <c:v>-7</c:v>
                </c:pt>
                <c:pt idx="7">
                  <c:v>-6.5</c:v>
                </c:pt>
                <c:pt idx="8">
                  <c:v>-6</c:v>
                </c:pt>
                <c:pt idx="9">
                  <c:v>-5.5</c:v>
                </c:pt>
                <c:pt idx="10">
                  <c:v>-5</c:v>
                </c:pt>
                <c:pt idx="11">
                  <c:v>-4.5</c:v>
                </c:pt>
                <c:pt idx="12">
                  <c:v>-4</c:v>
                </c:pt>
                <c:pt idx="13">
                  <c:v>-3.5</c:v>
                </c:pt>
                <c:pt idx="14">
                  <c:v>-3</c:v>
                </c:pt>
                <c:pt idx="15">
                  <c:v>-2.5</c:v>
                </c:pt>
                <c:pt idx="16">
                  <c:v>-2</c:v>
                </c:pt>
                <c:pt idx="17">
                  <c:v>-1.5</c:v>
                </c:pt>
                <c:pt idx="18">
                  <c:v>-1</c:v>
                </c:pt>
                <c:pt idx="19">
                  <c:v>-0.5</c:v>
                </c:pt>
                <c:pt idx="20">
                  <c:v>0</c:v>
                </c:pt>
                <c:pt idx="21">
                  <c:v>0.5</c:v>
                </c:pt>
                <c:pt idx="22">
                  <c:v>1</c:v>
                </c:pt>
                <c:pt idx="23">
                  <c:v>1.5</c:v>
                </c:pt>
                <c:pt idx="24">
                  <c:v>2</c:v>
                </c:pt>
                <c:pt idx="25">
                  <c:v>2.5</c:v>
                </c:pt>
                <c:pt idx="26">
                  <c:v>3</c:v>
                </c:pt>
                <c:pt idx="27">
                  <c:v>3.5</c:v>
                </c:pt>
                <c:pt idx="28">
                  <c:v>4</c:v>
                </c:pt>
                <c:pt idx="29">
                  <c:v>4.5</c:v>
                </c:pt>
                <c:pt idx="30">
                  <c:v>5</c:v>
                </c:pt>
                <c:pt idx="31">
                  <c:v>5.5</c:v>
                </c:pt>
                <c:pt idx="32">
                  <c:v>6</c:v>
                </c:pt>
                <c:pt idx="33">
                  <c:v>6.5</c:v>
                </c:pt>
                <c:pt idx="34">
                  <c:v>7</c:v>
                </c:pt>
                <c:pt idx="35">
                  <c:v>7.5</c:v>
                </c:pt>
                <c:pt idx="36">
                  <c:v>8</c:v>
                </c:pt>
                <c:pt idx="37">
                  <c:v>8.5</c:v>
                </c:pt>
                <c:pt idx="38">
                  <c:v>9</c:v>
                </c:pt>
                <c:pt idx="39">
                  <c:v>9.5</c:v>
                </c:pt>
                <c:pt idx="40">
                  <c:v>10</c:v>
                </c:pt>
              </c:numCache>
            </c:numRef>
          </c:cat>
          <c:val>
            <c:numRef>
              <c:f>Sheet1!$B$2:$B$42</c:f>
              <c:numCache>
                <c:formatCode>General</c:formatCode>
                <c:ptCount val="41"/>
                <c:pt idx="0">
                  <c:v>1.2008236061972979</c:v>
                </c:pt>
                <c:pt idx="1">
                  <c:v>0.54671243920415302</c:v>
                </c:pt>
                <c:pt idx="2">
                  <c:v>-0.16133525755213676</c:v>
                </c:pt>
                <c:pt idx="3">
                  <c:v>-0.79029197809338181</c:v>
                </c:pt>
                <c:pt idx="4">
                  <c:v>-1.2304782546832491</c:v>
                </c:pt>
                <c:pt idx="5">
                  <c:v>-1.4196609688270707</c:v>
                </c:pt>
                <c:pt idx="6">
                  <c:v>-1.3554587428227456</c:v>
                </c:pt>
                <c:pt idx="7">
                  <c:v>-1.0931931849757368</c:v>
                </c:pt>
                <c:pt idx="8">
                  <c:v>-0.72988192862675583</c:v>
                </c:pt>
                <c:pt idx="9">
                  <c:v>-0.37844562130354498</c:v>
                </c:pt>
                <c:pt idx="10">
                  <c:v>-0.138570711940916</c:v>
                </c:pt>
                <c:pt idx="11">
                  <c:v>-7.1454501690489197E-2</c:v>
                </c:pt>
                <c:pt idx="12">
                  <c:v>-0.18466848949996831</c:v>
                </c:pt>
                <c:pt idx="13">
                  <c:v>-0.43085553233371432</c:v>
                </c:pt>
                <c:pt idx="14">
                  <c:v>-0.72054554666407022</c:v>
                </c:pt>
                <c:pt idx="15">
                  <c:v>-0.94587610335847949</c:v>
                </c:pt>
                <c:pt idx="16">
                  <c:v>-1.0092974268256818</c:v>
                </c:pt>
                <c:pt idx="17">
                  <c:v>-0.85009102734953146</c:v>
                </c:pt>
                <c:pt idx="18">
                  <c:v>-0.46204544620369348</c:v>
                </c:pt>
                <c:pt idx="19">
                  <c:v>0.10221322141913111</c:v>
                </c:pt>
                <c:pt idx="20">
                  <c:v>0.74147098480789653</c:v>
                </c:pt>
                <c:pt idx="21">
                  <c:v>1.3284101579597891</c:v>
                </c:pt>
                <c:pt idx="22">
                  <c:v>1.7389659714119508</c:v>
                </c:pt>
                <c:pt idx="23">
                  <c:v>1.8814809334779912</c:v>
                </c:pt>
                <c:pt idx="24">
                  <c:v>1.7185948536513633</c:v>
                </c:pt>
                <c:pt idx="25">
                  <c:v>1.2765453409918777</c:v>
                </c:pt>
                <c:pt idx="26">
                  <c:v>0.63959215216382381</c:v>
                </c:pt>
                <c:pt idx="27">
                  <c:v>-6.9122235637288171E-2</c:v>
                </c:pt>
                <c:pt idx="28">
                  <c:v>-0.71568248724806094</c:v>
                </c:pt>
                <c:pt idx="29">
                  <c:v>-1.1857252521952055</c:v>
                </c:pt>
                <c:pt idx="30">
                  <c:v>-1.4097075023527583</c:v>
                </c:pt>
                <c:pt idx="31">
                  <c:v>-1.3771016443127357</c:v>
                </c:pt>
                <c:pt idx="32">
                  <c:v>-1.1362179935068542</c:v>
                </c:pt>
                <c:pt idx="33">
                  <c:v>-0.77986937014076796</c:v>
                </c:pt>
                <c:pt idx="34">
                  <c:v>-0.42054351894630793</c:v>
                </c:pt>
                <c:pt idx="35">
                  <c:v>-0.1612928122006391</c:v>
                </c:pt>
                <c:pt idx="36">
                  <c:v>-6.9566028039756672E-2</c:v>
                </c:pt>
                <c:pt idx="37">
                  <c:v>-0.16044738080310175</c:v>
                </c:pt>
                <c:pt idx="38">
                  <c:v>-0.39342184032863536</c:v>
                </c:pt>
                <c:pt idx="39">
                  <c:v>-0.68343019796106763</c:v>
                </c:pt>
                <c:pt idx="40">
                  <c:v>-0.92343660908829561</c:v>
                </c:pt>
              </c:numCache>
            </c:numRef>
          </c:val>
          <c:smooth val="0"/>
          <c:extLst>
            <c:ext xmlns:c16="http://schemas.microsoft.com/office/drawing/2014/chart" uri="{C3380CC4-5D6E-409C-BE32-E72D297353CC}">
              <c16:uniqueId val="{00000000-C286-4B00-8F72-D3481D27A10B}"/>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32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2"/>
          <c:min val="-2"/>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3200">
          <a:solidFill>
            <a:schemeClr val="bg1"/>
          </a:solidFill>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noFill/>
              <a:round/>
            </a:ln>
            <a:effectLst/>
          </c:spPr>
          <c:marker>
            <c:symbol val="circle"/>
            <c:size val="30"/>
            <c:spPr>
              <a:solidFill>
                <a:schemeClr val="tx2">
                  <a:lumMod val="75000"/>
                </a:schemeClr>
              </a:solidFill>
              <a:ln w="57150">
                <a:noFill/>
              </a:ln>
              <a:effectLst/>
            </c:spPr>
          </c:marker>
          <c:trendline>
            <c:spPr>
              <a:ln w="57150" cap="rnd">
                <a:solidFill>
                  <a:srgbClr val="83BA24">
                    <a:alpha val="0"/>
                  </a:srgbClr>
                </a:solidFill>
                <a:prstDash val="solid"/>
              </a:ln>
              <a:effectLst/>
            </c:spPr>
            <c:trendlineType val="linear"/>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9E3B-4188-B81E-B8763D56CC6B}"/>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sz="3200">
          <a:solidFill>
            <a:sysClr val="windowText" lastClr="000000"/>
          </a:solidFill>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noFill/>
              <a:round/>
            </a:ln>
            <a:effectLst/>
          </c:spPr>
          <c:marker>
            <c:symbol val="circle"/>
            <c:size val="30"/>
            <c:spPr>
              <a:solidFill>
                <a:schemeClr val="tx2">
                  <a:lumMod val="75000"/>
                </a:schemeClr>
              </a:solidFill>
              <a:ln w="57150">
                <a:noFill/>
              </a:ln>
              <a:effectLst/>
            </c:spPr>
          </c:marker>
          <c:trendline>
            <c:spPr>
              <a:ln w="57150" cap="rnd">
                <a:solidFill>
                  <a:srgbClr val="83BA24">
                    <a:alpha val="0"/>
                  </a:srgbClr>
                </a:solidFill>
                <a:prstDash val="solid"/>
              </a:ln>
              <a:effectLst/>
            </c:spPr>
            <c:trendlineType val="linear"/>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619F-4960-A482-E2DC400C8ABE}"/>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sz="3200">
          <a:solidFill>
            <a:sysClr val="windowText" lastClr="000000"/>
          </a:solidFill>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noFill/>
              <a:round/>
            </a:ln>
            <a:effectLst/>
          </c:spPr>
          <c:marker>
            <c:symbol val="circle"/>
            <c:size val="30"/>
            <c:spPr>
              <a:solidFill>
                <a:schemeClr val="tx2">
                  <a:lumMod val="75000"/>
                </a:schemeClr>
              </a:solidFill>
              <a:ln w="57150">
                <a:noFill/>
              </a:ln>
              <a:effectLst/>
            </c:spPr>
          </c:marker>
          <c:trendline>
            <c:spPr>
              <a:ln w="57150" cap="rnd">
                <a:solidFill>
                  <a:srgbClr val="83BA24">
                    <a:alpha val="0"/>
                  </a:srgbClr>
                </a:solidFill>
                <a:prstDash val="solid"/>
              </a:ln>
              <a:effectLst/>
            </c:spPr>
            <c:trendlineType val="linear"/>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763B-44BD-B901-522FCB32D600}"/>
            </c:ext>
          </c:extLst>
        </c:ser>
        <c:ser>
          <c:idx val="1"/>
          <c:order val="1"/>
          <c:tx>
            <c:strRef>
              <c:f>Sheet1!$C$1</c:f>
              <c:strCache>
                <c:ptCount val="1"/>
                <c:pt idx="0">
                  <c:v>New Y-Values</c:v>
                </c:pt>
              </c:strCache>
            </c:strRef>
          </c:tx>
          <c:spPr>
            <a:ln w="57150" cap="rnd">
              <a:noFill/>
              <a:round/>
            </a:ln>
            <a:effectLst/>
          </c:spPr>
          <c:marker>
            <c:symbol val="circle"/>
            <c:size val="30"/>
            <c:spPr>
              <a:solidFill>
                <a:schemeClr val="accent2"/>
              </a:solidFill>
              <a:ln w="57150">
                <a:noFill/>
              </a:ln>
              <a:effectLst/>
            </c:spPr>
          </c:marker>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Sheet1!$C$2:$C$11</c:f>
              <c:numCache>
                <c:formatCode>General</c:formatCode>
                <c:ptCount val="10"/>
                <c:pt idx="0">
                  <c:v>0</c:v>
                </c:pt>
                <c:pt idx="1">
                  <c:v>0.15</c:v>
                </c:pt>
                <c:pt idx="2">
                  <c:v>0.4</c:v>
                </c:pt>
                <c:pt idx="3">
                  <c:v>0.3</c:v>
                </c:pt>
                <c:pt idx="4">
                  <c:v>0.6</c:v>
                </c:pt>
                <c:pt idx="5">
                  <c:v>0.5</c:v>
                </c:pt>
                <c:pt idx="6">
                  <c:v>0.6</c:v>
                </c:pt>
                <c:pt idx="7">
                  <c:v>0.6</c:v>
                </c:pt>
                <c:pt idx="8">
                  <c:v>0.75</c:v>
                </c:pt>
                <c:pt idx="9">
                  <c:v>0.85</c:v>
                </c:pt>
              </c:numCache>
            </c:numRef>
          </c:yVal>
          <c:smooth val="0"/>
          <c:extLst>
            <c:ext xmlns:c16="http://schemas.microsoft.com/office/drawing/2014/chart" uri="{C3380CC4-5D6E-409C-BE32-E72D297353CC}">
              <c16:uniqueId val="{00000002-763B-44BD-B901-522FCB32D600}"/>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sz="3200">
          <a:solidFill>
            <a:sysClr val="windowText" lastClr="000000"/>
          </a:solidFill>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noFill/>
              <a:round/>
            </a:ln>
            <a:effectLst/>
          </c:spPr>
          <c:marker>
            <c:symbol val="circle"/>
            <c:size val="30"/>
            <c:spPr>
              <a:solidFill>
                <a:schemeClr val="tx2">
                  <a:lumMod val="75000"/>
                </a:schemeClr>
              </a:solidFill>
              <a:ln w="57150">
                <a:noFill/>
              </a:ln>
              <a:effectLst/>
            </c:spPr>
          </c:marker>
          <c:trendline>
            <c:spPr>
              <a:ln w="57150" cap="rnd">
                <a:solidFill>
                  <a:srgbClr val="83BA24">
                    <a:alpha val="0"/>
                  </a:srgbClr>
                </a:solidFill>
                <a:prstDash val="solid"/>
              </a:ln>
              <a:effectLst/>
            </c:spPr>
            <c:trendlineType val="linear"/>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0F94-4224-975C-24F8491D7792}"/>
            </c:ext>
          </c:extLst>
        </c:ser>
        <c:ser>
          <c:idx val="1"/>
          <c:order val="1"/>
          <c:tx>
            <c:strRef>
              <c:f>Sheet1!$C$1</c:f>
              <c:strCache>
                <c:ptCount val="1"/>
                <c:pt idx="0">
                  <c:v>New Y-Values</c:v>
                </c:pt>
              </c:strCache>
            </c:strRef>
          </c:tx>
          <c:spPr>
            <a:ln w="57150" cap="rnd">
              <a:noFill/>
              <a:round/>
            </a:ln>
            <a:effectLst/>
          </c:spPr>
          <c:marker>
            <c:symbol val="circle"/>
            <c:size val="30"/>
            <c:spPr>
              <a:solidFill>
                <a:schemeClr val="accent2"/>
              </a:solidFill>
              <a:ln w="57150">
                <a:noFill/>
              </a:ln>
              <a:effectLst/>
            </c:spPr>
          </c:marker>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Sheet1!$C$2:$C$11</c:f>
              <c:numCache>
                <c:formatCode>General</c:formatCode>
                <c:ptCount val="10"/>
                <c:pt idx="0">
                  <c:v>0</c:v>
                </c:pt>
                <c:pt idx="1">
                  <c:v>0.15</c:v>
                </c:pt>
                <c:pt idx="2">
                  <c:v>0.4</c:v>
                </c:pt>
                <c:pt idx="3">
                  <c:v>0.3</c:v>
                </c:pt>
                <c:pt idx="4">
                  <c:v>0.6</c:v>
                </c:pt>
                <c:pt idx="5">
                  <c:v>0.5</c:v>
                </c:pt>
                <c:pt idx="6">
                  <c:v>0.6</c:v>
                </c:pt>
                <c:pt idx="7">
                  <c:v>0.6</c:v>
                </c:pt>
                <c:pt idx="8">
                  <c:v>0.75</c:v>
                </c:pt>
                <c:pt idx="9">
                  <c:v>0.85</c:v>
                </c:pt>
              </c:numCache>
            </c:numRef>
          </c:yVal>
          <c:smooth val="0"/>
          <c:extLst>
            <c:ext xmlns:c16="http://schemas.microsoft.com/office/drawing/2014/chart" uri="{C3380CC4-5D6E-409C-BE32-E72D297353CC}">
              <c16:uniqueId val="{00000002-0F94-4224-975C-24F8491D7792}"/>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3200"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sz="3200">
          <a:solidFill>
            <a:sysClr val="windowText" lastClr="000000"/>
          </a:solidFill>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5280" b="0" i="0" u="none" strike="noStrike" kern="1200" spc="0" baseline="0">
                <a:solidFill>
                  <a:schemeClr val="bg1"/>
                </a:solidFill>
                <a:latin typeface="+mn-lt"/>
                <a:ea typeface="+mn-ea"/>
                <a:cs typeface="+mn-cs"/>
              </a:defRPr>
            </a:pPr>
            <a:r>
              <a:rPr lang="en-US"/>
              <a:t>MSE Per Epoch</a:t>
            </a:r>
          </a:p>
        </c:rich>
      </c:tx>
      <c:overlay val="0"/>
      <c:spPr>
        <a:noFill/>
        <a:ln>
          <a:noFill/>
        </a:ln>
        <a:effectLst/>
      </c:spPr>
      <c:txPr>
        <a:bodyPr rot="0" spcFirstLastPara="1" vertOverflow="ellipsis" vert="horz" wrap="square" anchor="ctr" anchorCtr="1"/>
        <a:lstStyle/>
        <a:p>
          <a:pPr>
            <a:defRPr sz="528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6610492653935499"/>
          <c:y val="0.14956991377249751"/>
          <c:w val="0.80017859836485961"/>
          <c:h val="0.44243799631718267"/>
        </c:manualLayout>
      </c:layout>
      <c:lineChart>
        <c:grouping val="standard"/>
        <c:varyColors val="0"/>
        <c:ser>
          <c:idx val="0"/>
          <c:order val="0"/>
          <c:tx>
            <c:strRef>
              <c:f>Sheet1!$B$1</c:f>
              <c:strCache>
                <c:ptCount val="1"/>
                <c:pt idx="0">
                  <c:v>Training MSE</c:v>
                </c:pt>
              </c:strCache>
            </c:strRef>
          </c:tx>
          <c:spPr>
            <a:ln w="114300" cap="rnd">
              <a:solidFill>
                <a:schemeClr val="tx2">
                  <a:lumMod val="75000"/>
                </a:schemeClr>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Sheet1!$B$2:$B$11</c:f>
              <c:numCache>
                <c:formatCode>General</c:formatCode>
                <c:ptCount val="10"/>
                <c:pt idx="0">
                  <c:v>51.2</c:v>
                </c:pt>
                <c:pt idx="1">
                  <c:v>25.6</c:v>
                </c:pt>
                <c:pt idx="2">
                  <c:v>12.8</c:v>
                </c:pt>
                <c:pt idx="3">
                  <c:v>6.4</c:v>
                </c:pt>
                <c:pt idx="4">
                  <c:v>3.2</c:v>
                </c:pt>
                <c:pt idx="5">
                  <c:v>1.6</c:v>
                </c:pt>
                <c:pt idx="6">
                  <c:v>0.8</c:v>
                </c:pt>
                <c:pt idx="7">
                  <c:v>0.4</c:v>
                </c:pt>
                <c:pt idx="8">
                  <c:v>0.2</c:v>
                </c:pt>
                <c:pt idx="9">
                  <c:v>0.1</c:v>
                </c:pt>
              </c:numCache>
            </c:numRef>
          </c:val>
          <c:smooth val="1"/>
          <c:extLst>
            <c:ext xmlns:c16="http://schemas.microsoft.com/office/drawing/2014/chart" uri="{C3380CC4-5D6E-409C-BE32-E72D297353CC}">
              <c16:uniqueId val="{00000000-1566-409F-AD13-05B39CCAF5BF}"/>
            </c:ext>
          </c:extLst>
        </c:ser>
        <c:ser>
          <c:idx val="1"/>
          <c:order val="1"/>
          <c:tx>
            <c:strRef>
              <c:f>Sheet1!$C$1</c:f>
              <c:strCache>
                <c:ptCount val="1"/>
                <c:pt idx="0">
                  <c:v>Validation MSE - Expected</c:v>
                </c:pt>
              </c:strCache>
            </c:strRef>
          </c:tx>
          <c:spPr>
            <a:ln w="114300" cap="rnd">
              <a:solidFill>
                <a:schemeClr val="accent2"/>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Sheet1!$C$2:$C$11</c:f>
              <c:numCache>
                <c:formatCode>General</c:formatCode>
                <c:ptCount val="10"/>
                <c:pt idx="0">
                  <c:v>55</c:v>
                </c:pt>
                <c:pt idx="1">
                  <c:v>30</c:v>
                </c:pt>
                <c:pt idx="2">
                  <c:v>18</c:v>
                </c:pt>
                <c:pt idx="3">
                  <c:v>10</c:v>
                </c:pt>
                <c:pt idx="4">
                  <c:v>5</c:v>
                </c:pt>
                <c:pt idx="5">
                  <c:v>3</c:v>
                </c:pt>
                <c:pt idx="6">
                  <c:v>2</c:v>
                </c:pt>
                <c:pt idx="7">
                  <c:v>1.5</c:v>
                </c:pt>
                <c:pt idx="8">
                  <c:v>1</c:v>
                </c:pt>
                <c:pt idx="9">
                  <c:v>0.75</c:v>
                </c:pt>
              </c:numCache>
            </c:numRef>
          </c:val>
          <c:smooth val="1"/>
          <c:extLst>
            <c:ext xmlns:c16="http://schemas.microsoft.com/office/drawing/2014/chart" uri="{C3380CC4-5D6E-409C-BE32-E72D297353CC}">
              <c16:uniqueId val="{00000001-1566-409F-AD13-05B39CCAF5BF}"/>
            </c:ext>
          </c:extLst>
        </c:ser>
        <c:ser>
          <c:idx val="2"/>
          <c:order val="2"/>
          <c:tx>
            <c:strRef>
              <c:f>Sheet1!$D$1</c:f>
              <c:strCache>
                <c:ptCount val="1"/>
                <c:pt idx="0">
                  <c:v>Validation MSE - Overfitting</c:v>
                </c:pt>
              </c:strCache>
            </c:strRef>
          </c:tx>
          <c:spPr>
            <a:ln w="114300" cap="rnd">
              <a:solidFill>
                <a:schemeClr val="bg2">
                  <a:lumMod val="25000"/>
                </a:schemeClr>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Sheet1!$D$2:$D$11</c:f>
              <c:numCache>
                <c:formatCode>General</c:formatCode>
                <c:ptCount val="10"/>
                <c:pt idx="0">
                  <c:v>55</c:v>
                </c:pt>
                <c:pt idx="1">
                  <c:v>30</c:v>
                </c:pt>
                <c:pt idx="2">
                  <c:v>18</c:v>
                </c:pt>
                <c:pt idx="3">
                  <c:v>10</c:v>
                </c:pt>
                <c:pt idx="4">
                  <c:v>7</c:v>
                </c:pt>
                <c:pt idx="5">
                  <c:v>10</c:v>
                </c:pt>
                <c:pt idx="6">
                  <c:v>15</c:v>
                </c:pt>
                <c:pt idx="7">
                  <c:v>20</c:v>
                </c:pt>
                <c:pt idx="8">
                  <c:v>30</c:v>
                </c:pt>
                <c:pt idx="9">
                  <c:v>40</c:v>
                </c:pt>
              </c:numCache>
            </c:numRef>
          </c:val>
          <c:smooth val="1"/>
          <c:extLst>
            <c:ext xmlns:c16="http://schemas.microsoft.com/office/drawing/2014/chart" uri="{C3380CC4-5D6E-409C-BE32-E72D297353CC}">
              <c16:uniqueId val="{00000002-1566-409F-AD13-05B39CCAF5BF}"/>
            </c:ext>
          </c:extLst>
        </c:ser>
        <c:dLbls>
          <c:showLegendKey val="0"/>
          <c:showVal val="0"/>
          <c:showCatName val="0"/>
          <c:showSerName val="0"/>
          <c:showPercent val="0"/>
          <c:showBubbleSize val="0"/>
        </c:dLbls>
        <c:smooth val="0"/>
        <c:axId val="967265352"/>
        <c:axId val="967265680"/>
      </c:lineChart>
      <c:catAx>
        <c:axId val="967265352"/>
        <c:scaling>
          <c:orientation val="minMax"/>
        </c:scaling>
        <c:delete val="0"/>
        <c:axPos val="b"/>
        <c:title>
          <c:tx>
            <c:rich>
              <a:bodyPr rot="0" spcFirstLastPara="1" vertOverflow="ellipsis" vert="horz" wrap="square" anchor="ctr" anchorCtr="1"/>
              <a:lstStyle/>
              <a:p>
                <a:pPr>
                  <a:defRPr sz="4400" b="0" i="0" u="none" strike="noStrike" kern="1200" baseline="0">
                    <a:solidFill>
                      <a:schemeClr val="bg1"/>
                    </a:solidFill>
                    <a:latin typeface="+mn-lt"/>
                    <a:ea typeface="+mn-ea"/>
                    <a:cs typeface="+mn-cs"/>
                  </a:defRPr>
                </a:pPr>
                <a:r>
                  <a:rPr lang="en-US"/>
                  <a:t>Epoch</a:t>
                </a:r>
              </a:p>
            </c:rich>
          </c:tx>
          <c:overlay val="0"/>
          <c:spPr>
            <a:noFill/>
            <a:ln>
              <a:noFill/>
            </a:ln>
            <a:effectLst/>
          </c:spPr>
          <c:txPr>
            <a:bodyPr rot="0" spcFirstLastPara="1" vertOverflow="ellipsis" vert="horz" wrap="square" anchor="ctr" anchorCtr="1"/>
            <a:lstStyle/>
            <a:p>
              <a:pPr>
                <a:defRPr sz="44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400" b="0" i="0" u="none" strike="noStrike" kern="1200" baseline="0">
                <a:solidFill>
                  <a:schemeClr val="bg1"/>
                </a:solidFill>
                <a:latin typeface="+mn-lt"/>
                <a:ea typeface="+mn-ea"/>
                <a:cs typeface="+mn-cs"/>
              </a:defRPr>
            </a:pPr>
            <a:endParaRPr lang="en-US"/>
          </a:p>
        </c:txPr>
        <c:crossAx val="967265680"/>
        <c:crosses val="autoZero"/>
        <c:auto val="1"/>
        <c:lblAlgn val="ctr"/>
        <c:lblOffset val="100"/>
        <c:noMultiLvlLbl val="0"/>
      </c:catAx>
      <c:valAx>
        <c:axId val="967265680"/>
        <c:scaling>
          <c:orientation val="minMax"/>
        </c:scaling>
        <c:delete val="0"/>
        <c:axPos val="l"/>
        <c:majorGridlines>
          <c:spPr>
            <a:ln w="9525" cap="flat" cmpd="sng" algn="ctr">
              <a:solidFill>
                <a:schemeClr val="tx1">
                  <a:lumMod val="75000"/>
                </a:schemeClr>
              </a:solidFill>
              <a:round/>
            </a:ln>
            <a:effectLst/>
          </c:spPr>
        </c:majorGridlines>
        <c:title>
          <c:tx>
            <c:rich>
              <a:bodyPr rot="-5400000" spcFirstLastPara="1" vertOverflow="ellipsis" vert="horz" wrap="square" anchor="ctr" anchorCtr="1"/>
              <a:lstStyle/>
              <a:p>
                <a:pPr>
                  <a:defRPr sz="4400" b="0" i="0" u="none" strike="noStrike" kern="1200" baseline="0">
                    <a:solidFill>
                      <a:schemeClr val="bg1"/>
                    </a:solidFill>
                    <a:latin typeface="+mn-lt"/>
                    <a:ea typeface="+mn-ea"/>
                    <a:cs typeface="+mn-cs"/>
                  </a:defRPr>
                </a:pPr>
                <a:r>
                  <a:rPr lang="en-US"/>
                  <a:t>MSE</a:t>
                </a:r>
              </a:p>
            </c:rich>
          </c:tx>
          <c:overlay val="0"/>
          <c:spPr>
            <a:noFill/>
            <a:ln>
              <a:noFill/>
            </a:ln>
            <a:effectLst/>
          </c:spPr>
          <c:txPr>
            <a:bodyPr rot="-5400000" spcFirstLastPara="1" vertOverflow="ellipsis" vert="horz" wrap="square" anchor="ctr" anchorCtr="1"/>
            <a:lstStyle/>
            <a:p>
              <a:pPr>
                <a:defRPr sz="44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4400" b="0" i="0" u="none" strike="noStrike" kern="1200" baseline="0">
                <a:solidFill>
                  <a:schemeClr val="bg1"/>
                </a:solidFill>
                <a:latin typeface="+mn-lt"/>
                <a:ea typeface="+mn-ea"/>
                <a:cs typeface="+mn-cs"/>
              </a:defRPr>
            </a:pPr>
            <a:endParaRPr lang="en-US"/>
          </a:p>
        </c:txPr>
        <c:crossAx val="967265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4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sz="4400">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30"/>
            <c:spPr>
              <a:solidFill>
                <a:schemeClr val="tx2"/>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7204-4E75-B244-958CD932FD14}"/>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3600" b="0">
          <a:solidFill>
            <a:schemeClr val="bg1"/>
          </a:solidFill>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40"/>
            <c:spPr>
              <a:solidFill>
                <a:schemeClr val="tx2"/>
              </a:solidFill>
              <a:ln w="38100">
                <a:no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4109-44A3-B3BD-CD19BB5B57DD}"/>
            </c:ext>
          </c:extLst>
        </c:ser>
        <c:ser>
          <c:idx val="1"/>
          <c:order val="1"/>
          <c:tx>
            <c:strRef>
              <c:f>Sheet1!$D$1</c:f>
              <c:strCache>
                <c:ptCount val="1"/>
                <c:pt idx="0">
                  <c:v>Y-Blue</c:v>
                </c:pt>
              </c:strCache>
            </c:strRef>
          </c:tx>
          <c:spPr>
            <a:ln w="25400" cap="rnd">
              <a:noFill/>
              <a:round/>
            </a:ln>
            <a:effectLst/>
          </c:spPr>
          <c:marker>
            <c:symbol val="circle"/>
            <c:size val="40"/>
            <c:spPr>
              <a:solidFill>
                <a:schemeClr val="accent2"/>
              </a:solidFill>
              <a:ln w="9525">
                <a:no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4109-44A3-B3BD-CD19BB5B57DD}"/>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4000">
          <a:solidFill>
            <a:schemeClr val="bg1"/>
          </a:solidFill>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40"/>
            <c:spPr>
              <a:solidFill>
                <a:schemeClr val="tx2"/>
              </a:solidFill>
              <a:ln w="38100">
                <a:no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A520-4525-A77D-983670C38E07}"/>
            </c:ext>
          </c:extLst>
        </c:ser>
        <c:ser>
          <c:idx val="1"/>
          <c:order val="1"/>
          <c:tx>
            <c:strRef>
              <c:f>Sheet1!$D$1</c:f>
              <c:strCache>
                <c:ptCount val="1"/>
                <c:pt idx="0">
                  <c:v>Y-Blue</c:v>
                </c:pt>
              </c:strCache>
            </c:strRef>
          </c:tx>
          <c:spPr>
            <a:ln w="25400" cap="rnd">
              <a:noFill/>
              <a:round/>
            </a:ln>
            <a:effectLst/>
          </c:spPr>
          <c:marker>
            <c:symbol val="circle"/>
            <c:size val="40"/>
            <c:spPr>
              <a:solidFill>
                <a:schemeClr val="accent2"/>
              </a:solidFill>
              <a:ln w="9525">
                <a:no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A520-4525-A77D-983670C38E07}"/>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4000">
          <a:solidFill>
            <a:schemeClr val="bg1"/>
          </a:solidFill>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5760" b="0" i="0" u="none" strike="noStrike" kern="1200" spc="0" baseline="0">
                <a:solidFill>
                  <a:schemeClr val="bg1"/>
                </a:solidFill>
                <a:latin typeface="+mn-lt"/>
                <a:ea typeface="+mn-ea"/>
                <a:cs typeface="+mn-cs"/>
              </a:defRPr>
            </a:pPr>
            <a:r>
              <a:rPr lang="en-US"/>
              <a:t>Cross Entropy</a:t>
            </a:r>
          </a:p>
          <a:p>
            <a:pPr>
              <a:defRPr/>
            </a:pPr>
            <a:r>
              <a:rPr lang="en-US"/>
              <a:t>Green</a:t>
            </a:r>
            <a:r>
              <a:rPr lang="en-US" baseline="0"/>
              <a:t> </a:t>
            </a:r>
            <a:r>
              <a:rPr lang="en-US"/>
              <a:t>Point Prediction</a:t>
            </a:r>
          </a:p>
        </c:rich>
      </c:tx>
      <c:layout>
        <c:manualLayout>
          <c:xMode val="edge"/>
          <c:yMode val="edge"/>
          <c:x val="0.25715913849248873"/>
          <c:y val="2.5729005367975424E-2"/>
        </c:manualLayout>
      </c:layout>
      <c:overlay val="0"/>
      <c:spPr>
        <a:noFill/>
        <a:ln>
          <a:noFill/>
        </a:ln>
        <a:effectLst/>
      </c:spPr>
      <c:txPr>
        <a:bodyPr rot="0" spcFirstLastPara="1" vertOverflow="ellipsis" vert="horz" wrap="square" anchor="ctr" anchorCtr="1"/>
        <a:lstStyle/>
        <a:p>
          <a:pPr>
            <a:defRPr sz="5760"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Loss if True</c:v>
                </c:pt>
              </c:strCache>
            </c:strRef>
          </c:tx>
          <c:spPr>
            <a:ln w="127000" cap="rnd">
              <a:solidFill>
                <a:schemeClr val="tx2"/>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Sheet1!$B$2:$B$28</c:f>
              <c:numCache>
                <c:formatCode>General</c:formatCode>
                <c:ptCount val="27"/>
                <c:pt idx="0">
                  <c:v>5</c:v>
                </c:pt>
                <c:pt idx="1">
                  <c:v>4</c:v>
                </c:pt>
                <c:pt idx="2">
                  <c:v>3</c:v>
                </c:pt>
                <c:pt idx="3">
                  <c:v>2</c:v>
                </c:pt>
                <c:pt idx="4">
                  <c:v>1.3010299956639813</c:v>
                </c:pt>
                <c:pt idx="5">
                  <c:v>1</c:v>
                </c:pt>
                <c:pt idx="6">
                  <c:v>0.82390874094431876</c:v>
                </c:pt>
                <c:pt idx="7">
                  <c:v>0.69897000433601875</c:v>
                </c:pt>
                <c:pt idx="8">
                  <c:v>0.6020599913279624</c:v>
                </c:pt>
                <c:pt idx="9">
                  <c:v>0.52287874528033762</c:v>
                </c:pt>
                <c:pt idx="10">
                  <c:v>0.45593195564972439</c:v>
                </c:pt>
                <c:pt idx="11">
                  <c:v>0.3979400086720376</c:v>
                </c:pt>
                <c:pt idx="12">
                  <c:v>0.34678748622465633</c:v>
                </c:pt>
                <c:pt idx="13">
                  <c:v>0.3010299956639812</c:v>
                </c:pt>
                <c:pt idx="14">
                  <c:v>0.25963731050575611</c:v>
                </c:pt>
                <c:pt idx="15">
                  <c:v>0.22184874961635639</c:v>
                </c:pt>
                <c:pt idx="16">
                  <c:v>0.18708664335714442</c:v>
                </c:pt>
                <c:pt idx="17">
                  <c:v>0.15490195998574319</c:v>
                </c:pt>
                <c:pt idx="18">
                  <c:v>0.12493873660829995</c:v>
                </c:pt>
                <c:pt idx="19">
                  <c:v>9.6910013008056392E-2</c:v>
                </c:pt>
                <c:pt idx="20">
                  <c:v>7.0581074285707285E-2</c:v>
                </c:pt>
                <c:pt idx="21">
                  <c:v>4.5757490560675115E-2</c:v>
                </c:pt>
                <c:pt idx="22">
                  <c:v>2.2276394711152253E-2</c:v>
                </c:pt>
                <c:pt idx="23">
                  <c:v>4.3648054024500883E-3</c:v>
                </c:pt>
                <c:pt idx="24">
                  <c:v>4.3451177401769168E-4</c:v>
                </c:pt>
                <c:pt idx="25">
                  <c:v>4.3431619807505604E-5</c:v>
                </c:pt>
                <c:pt idx="26">
                  <c:v>4.3429665338816141E-6</c:v>
                </c:pt>
              </c:numCache>
            </c:numRef>
          </c:val>
          <c:smooth val="1"/>
          <c:extLst>
            <c:ext xmlns:c16="http://schemas.microsoft.com/office/drawing/2014/chart" uri="{C3380CC4-5D6E-409C-BE32-E72D297353CC}">
              <c16:uniqueId val="{00000000-5662-4DC1-8D03-9EBBECFA59C7}"/>
            </c:ext>
          </c:extLst>
        </c:ser>
        <c:ser>
          <c:idx val="1"/>
          <c:order val="1"/>
          <c:tx>
            <c:strRef>
              <c:f>Sheet1!$C$1</c:f>
              <c:strCache>
                <c:ptCount val="1"/>
                <c:pt idx="0">
                  <c:v>Loss if False</c:v>
                </c:pt>
              </c:strCache>
            </c:strRef>
          </c:tx>
          <c:spPr>
            <a:ln w="127000" cap="rnd">
              <a:solidFill>
                <a:schemeClr val="accent2"/>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Sheet1!$C$2:$C$28</c:f>
              <c:numCache>
                <c:formatCode>General</c:formatCode>
                <c:ptCount val="27"/>
                <c:pt idx="0">
                  <c:v>4.3429665338816141E-6</c:v>
                </c:pt>
                <c:pt idx="1">
                  <c:v>4.3431619807505604E-5</c:v>
                </c:pt>
                <c:pt idx="2">
                  <c:v>4.3451177401769168E-4</c:v>
                </c:pt>
                <c:pt idx="3">
                  <c:v>4.3648054024500883E-3</c:v>
                </c:pt>
                <c:pt idx="4">
                  <c:v>2.2276394711152253E-2</c:v>
                </c:pt>
                <c:pt idx="5">
                  <c:v>4.5757490560675115E-2</c:v>
                </c:pt>
                <c:pt idx="6">
                  <c:v>7.0581074285707285E-2</c:v>
                </c:pt>
                <c:pt idx="7">
                  <c:v>9.6910013008056392E-2</c:v>
                </c:pt>
                <c:pt idx="8">
                  <c:v>0.12493873660829995</c:v>
                </c:pt>
                <c:pt idx="9">
                  <c:v>0.15490195998574319</c:v>
                </c:pt>
                <c:pt idx="10">
                  <c:v>0.18708664335714442</c:v>
                </c:pt>
                <c:pt idx="11">
                  <c:v>0.22184874961635639</c:v>
                </c:pt>
                <c:pt idx="12">
                  <c:v>0.25963731050575611</c:v>
                </c:pt>
                <c:pt idx="13">
                  <c:v>0.3010299956639812</c:v>
                </c:pt>
                <c:pt idx="14">
                  <c:v>0.34678748622465638</c:v>
                </c:pt>
                <c:pt idx="15">
                  <c:v>0.3979400086720376</c:v>
                </c:pt>
                <c:pt idx="16">
                  <c:v>0.45593195564972439</c:v>
                </c:pt>
                <c:pt idx="17">
                  <c:v>0.52287874528033751</c:v>
                </c:pt>
                <c:pt idx="18">
                  <c:v>0.6020599913279624</c:v>
                </c:pt>
                <c:pt idx="19">
                  <c:v>0.69897000433601886</c:v>
                </c:pt>
                <c:pt idx="20">
                  <c:v>0.82390874094431865</c:v>
                </c:pt>
                <c:pt idx="21">
                  <c:v>1</c:v>
                </c:pt>
                <c:pt idx="22">
                  <c:v>1.3010299956639808</c:v>
                </c:pt>
                <c:pt idx="23">
                  <c:v>1.9999999999999996</c:v>
                </c:pt>
                <c:pt idx="24">
                  <c:v>2.9999999999999996</c:v>
                </c:pt>
                <c:pt idx="25">
                  <c:v>4.000000000000048</c:v>
                </c:pt>
                <c:pt idx="26">
                  <c:v>5.0000000000019762</c:v>
                </c:pt>
              </c:numCache>
            </c:numRef>
          </c:val>
          <c:smooth val="1"/>
          <c:extLst>
            <c:ext xmlns:c16="http://schemas.microsoft.com/office/drawing/2014/chart" uri="{C3380CC4-5D6E-409C-BE32-E72D297353CC}">
              <c16:uniqueId val="{00000001-5662-4DC1-8D03-9EBBECFA59C7}"/>
            </c:ext>
          </c:extLst>
        </c:ser>
        <c:dLbls>
          <c:showLegendKey val="0"/>
          <c:showVal val="0"/>
          <c:showCatName val="0"/>
          <c:showSerName val="0"/>
          <c:showPercent val="0"/>
          <c:showBubbleSize val="0"/>
        </c:dLbls>
        <c:smooth val="0"/>
        <c:axId val="967256824"/>
        <c:axId val="967254528"/>
      </c:lineChart>
      <c:catAx>
        <c:axId val="967256824"/>
        <c:scaling>
          <c:orientation val="minMax"/>
        </c:scaling>
        <c:delete val="0"/>
        <c:axPos val="b"/>
        <c:title>
          <c:tx>
            <c:rich>
              <a:bodyPr rot="0" spcFirstLastPara="1" vertOverflow="ellipsis" vert="horz" wrap="square" anchor="b" anchorCtr="1"/>
              <a:lstStyle/>
              <a:p>
                <a:pPr algn="ctr">
                  <a:defRPr sz="4000" b="0" i="0" u="none" strike="noStrike" kern="1200" baseline="0">
                    <a:solidFill>
                      <a:schemeClr val="bg1"/>
                    </a:solidFill>
                    <a:latin typeface="+mn-lt"/>
                    <a:ea typeface="+mn-ea"/>
                    <a:cs typeface="+mn-cs"/>
                  </a:defRPr>
                </a:pPr>
                <a:r>
                  <a:rPr lang="en-US" sz="4000"/>
                  <a:t>Assigned Probability</a:t>
                </a:r>
              </a:p>
            </c:rich>
          </c:tx>
          <c:layout>
            <c:manualLayout>
              <c:xMode val="edge"/>
              <c:yMode val="edge"/>
              <c:x val="0.37587078701990623"/>
              <c:y val="0.86717073002357903"/>
            </c:manualLayout>
          </c:layout>
          <c:overlay val="0"/>
          <c:spPr>
            <a:noFill/>
            <a:ln>
              <a:noFill/>
            </a:ln>
            <a:effectLst/>
          </c:spPr>
          <c:txPr>
            <a:bodyPr rot="0" spcFirstLastPara="1" vertOverflow="ellipsis" vert="horz" wrap="square" anchor="b" anchorCtr="1"/>
            <a:lstStyle/>
            <a:p>
              <a:pPr algn="ctr">
                <a:defRPr sz="4000" b="0" i="0" u="none" strike="noStrike" kern="1200" baseline="0">
                  <a:solidFill>
                    <a:schemeClr val="bg1"/>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967254528"/>
        <c:crosses val="autoZero"/>
        <c:auto val="1"/>
        <c:lblAlgn val="ctr"/>
        <c:lblOffset val="100"/>
        <c:noMultiLvlLbl val="0"/>
      </c:catAx>
      <c:valAx>
        <c:axId val="967254528"/>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4800" b="0" i="0" u="none" strike="noStrike" kern="1200" baseline="0">
                    <a:solidFill>
                      <a:schemeClr val="bg1"/>
                    </a:solidFill>
                    <a:latin typeface="+mn-lt"/>
                    <a:ea typeface="+mn-ea"/>
                    <a:cs typeface="+mn-cs"/>
                  </a:defRPr>
                </a:pPr>
                <a:r>
                  <a:rPr lang="en-US"/>
                  <a:t>Loss</a:t>
                </a:r>
              </a:p>
            </c:rich>
          </c:tx>
          <c:overlay val="0"/>
          <c:spPr>
            <a:noFill/>
            <a:ln>
              <a:noFill/>
            </a:ln>
            <a:effectLst/>
          </c:spPr>
          <c:txPr>
            <a:bodyPr rot="-5400000" spcFirstLastPara="1" vertOverflow="ellipsis" vert="horz" wrap="square" anchor="ctr" anchorCtr="1"/>
            <a:lstStyle/>
            <a:p>
              <a:pPr>
                <a:defRPr sz="4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4800" b="0" i="0" u="none" strike="noStrike" kern="1200" baseline="0">
                <a:solidFill>
                  <a:schemeClr val="bg1"/>
                </a:solidFill>
                <a:latin typeface="+mn-lt"/>
                <a:ea typeface="+mn-ea"/>
                <a:cs typeface="+mn-cs"/>
              </a:defRPr>
            </a:pPr>
            <a:endParaRPr lang="en-US"/>
          </a:p>
        </c:txPr>
        <c:crossAx val="967256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48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4800">
          <a:solidFill>
            <a:schemeClr val="bg1"/>
          </a:solidFill>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40"/>
            <c:spPr>
              <a:solidFill>
                <a:schemeClr val="tx2"/>
              </a:solidFill>
              <a:ln w="38100">
                <a:no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2C13-49E2-9E1A-AC4D88B9D9C2}"/>
            </c:ext>
          </c:extLst>
        </c:ser>
        <c:ser>
          <c:idx val="1"/>
          <c:order val="1"/>
          <c:tx>
            <c:strRef>
              <c:f>Sheet1!$D$1</c:f>
              <c:strCache>
                <c:ptCount val="1"/>
                <c:pt idx="0">
                  <c:v>Y-Blue</c:v>
                </c:pt>
              </c:strCache>
            </c:strRef>
          </c:tx>
          <c:spPr>
            <a:ln w="25400" cap="rnd">
              <a:noFill/>
              <a:round/>
            </a:ln>
            <a:effectLst/>
          </c:spPr>
          <c:marker>
            <c:symbol val="circle"/>
            <c:size val="40"/>
            <c:spPr>
              <a:solidFill>
                <a:schemeClr val="accent2"/>
              </a:solidFill>
              <a:ln w="9525">
                <a:no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2C13-49E2-9E1A-AC4D88B9D9C2}"/>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4000">
          <a:solidFill>
            <a:schemeClr val="bg1"/>
          </a:solidFill>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5760" b="0" i="0" u="none" strike="noStrike" kern="1200" spc="0" baseline="0">
                <a:solidFill>
                  <a:schemeClr val="bg1"/>
                </a:solidFill>
                <a:latin typeface="+mn-lt"/>
                <a:ea typeface="+mn-ea"/>
                <a:cs typeface="+mn-cs"/>
              </a:defRPr>
            </a:pPr>
            <a:r>
              <a:rPr lang="en-US"/>
              <a:t>Cross Entropy</a:t>
            </a:r>
          </a:p>
          <a:p>
            <a:pPr>
              <a:defRPr/>
            </a:pPr>
            <a:r>
              <a:rPr lang="en-US"/>
              <a:t>Green</a:t>
            </a:r>
            <a:r>
              <a:rPr lang="en-US" baseline="0"/>
              <a:t> </a:t>
            </a:r>
            <a:r>
              <a:rPr lang="en-US"/>
              <a:t>Point Prediction</a:t>
            </a:r>
          </a:p>
        </c:rich>
      </c:tx>
      <c:layout>
        <c:manualLayout>
          <c:xMode val="edge"/>
          <c:yMode val="edge"/>
          <c:x val="0.25715913849248873"/>
          <c:y val="2.5729005367975424E-2"/>
        </c:manualLayout>
      </c:layout>
      <c:overlay val="0"/>
      <c:spPr>
        <a:noFill/>
        <a:ln>
          <a:noFill/>
        </a:ln>
        <a:effectLst/>
      </c:spPr>
      <c:txPr>
        <a:bodyPr rot="0" spcFirstLastPara="1" vertOverflow="ellipsis" vert="horz" wrap="square" anchor="ctr" anchorCtr="1"/>
        <a:lstStyle/>
        <a:p>
          <a:pPr>
            <a:defRPr sz="5760"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Loss if True</c:v>
                </c:pt>
              </c:strCache>
            </c:strRef>
          </c:tx>
          <c:spPr>
            <a:ln w="127000" cap="rnd">
              <a:solidFill>
                <a:schemeClr val="tx2"/>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Sheet1!$B$2:$B$28</c:f>
              <c:numCache>
                <c:formatCode>General</c:formatCode>
                <c:ptCount val="27"/>
                <c:pt idx="0">
                  <c:v>5</c:v>
                </c:pt>
                <c:pt idx="1">
                  <c:v>4</c:v>
                </c:pt>
                <c:pt idx="2">
                  <c:v>3</c:v>
                </c:pt>
                <c:pt idx="3">
                  <c:v>2</c:v>
                </c:pt>
                <c:pt idx="4">
                  <c:v>1.3010299956639813</c:v>
                </c:pt>
                <c:pt idx="5">
                  <c:v>1</c:v>
                </c:pt>
                <c:pt idx="6">
                  <c:v>0.82390874094431876</c:v>
                </c:pt>
                <c:pt idx="7">
                  <c:v>0.69897000433601875</c:v>
                </c:pt>
                <c:pt idx="8">
                  <c:v>0.6020599913279624</c:v>
                </c:pt>
                <c:pt idx="9">
                  <c:v>0.52287874528033762</c:v>
                </c:pt>
                <c:pt idx="10">
                  <c:v>0.45593195564972439</c:v>
                </c:pt>
                <c:pt idx="11">
                  <c:v>0.3979400086720376</c:v>
                </c:pt>
                <c:pt idx="12">
                  <c:v>0.34678748622465633</c:v>
                </c:pt>
                <c:pt idx="13">
                  <c:v>0.3010299956639812</c:v>
                </c:pt>
                <c:pt idx="14">
                  <c:v>0.25963731050575611</c:v>
                </c:pt>
                <c:pt idx="15">
                  <c:v>0.22184874961635639</c:v>
                </c:pt>
                <c:pt idx="16">
                  <c:v>0.18708664335714442</c:v>
                </c:pt>
                <c:pt idx="17">
                  <c:v>0.15490195998574319</c:v>
                </c:pt>
                <c:pt idx="18">
                  <c:v>0.12493873660829995</c:v>
                </c:pt>
                <c:pt idx="19">
                  <c:v>9.6910013008056392E-2</c:v>
                </c:pt>
                <c:pt idx="20">
                  <c:v>7.0581074285707285E-2</c:v>
                </c:pt>
                <c:pt idx="21">
                  <c:v>4.5757490560675115E-2</c:v>
                </c:pt>
                <c:pt idx="22">
                  <c:v>2.2276394711152253E-2</c:v>
                </c:pt>
                <c:pt idx="23">
                  <c:v>4.3648054024500883E-3</c:v>
                </c:pt>
                <c:pt idx="24">
                  <c:v>4.3451177401769168E-4</c:v>
                </c:pt>
                <c:pt idx="25">
                  <c:v>4.3431619807505604E-5</c:v>
                </c:pt>
                <c:pt idx="26">
                  <c:v>4.3429665338816141E-6</c:v>
                </c:pt>
              </c:numCache>
            </c:numRef>
          </c:val>
          <c:smooth val="1"/>
          <c:extLst>
            <c:ext xmlns:c16="http://schemas.microsoft.com/office/drawing/2014/chart" uri="{C3380CC4-5D6E-409C-BE32-E72D297353CC}">
              <c16:uniqueId val="{00000000-CADF-4582-B28A-F59F66341E5A}"/>
            </c:ext>
          </c:extLst>
        </c:ser>
        <c:ser>
          <c:idx val="1"/>
          <c:order val="1"/>
          <c:tx>
            <c:strRef>
              <c:f>Sheet1!$C$1</c:f>
              <c:strCache>
                <c:ptCount val="1"/>
                <c:pt idx="0">
                  <c:v>Loss if False</c:v>
                </c:pt>
              </c:strCache>
            </c:strRef>
          </c:tx>
          <c:spPr>
            <a:ln w="127000" cap="rnd">
              <a:solidFill>
                <a:schemeClr val="accent2"/>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Sheet1!$C$2:$C$28</c:f>
              <c:numCache>
                <c:formatCode>General</c:formatCode>
                <c:ptCount val="27"/>
                <c:pt idx="0">
                  <c:v>4.3429665338816141E-6</c:v>
                </c:pt>
                <c:pt idx="1">
                  <c:v>4.3431619807505604E-5</c:v>
                </c:pt>
                <c:pt idx="2">
                  <c:v>4.3451177401769168E-4</c:v>
                </c:pt>
                <c:pt idx="3">
                  <c:v>4.3648054024500883E-3</c:v>
                </c:pt>
                <c:pt idx="4">
                  <c:v>2.2276394711152253E-2</c:v>
                </c:pt>
                <c:pt idx="5">
                  <c:v>4.5757490560675115E-2</c:v>
                </c:pt>
                <c:pt idx="6">
                  <c:v>7.0581074285707285E-2</c:v>
                </c:pt>
                <c:pt idx="7">
                  <c:v>9.6910013008056392E-2</c:v>
                </c:pt>
                <c:pt idx="8">
                  <c:v>0.12493873660829995</c:v>
                </c:pt>
                <c:pt idx="9">
                  <c:v>0.15490195998574319</c:v>
                </c:pt>
                <c:pt idx="10">
                  <c:v>0.18708664335714442</c:v>
                </c:pt>
                <c:pt idx="11">
                  <c:v>0.22184874961635639</c:v>
                </c:pt>
                <c:pt idx="12">
                  <c:v>0.25963731050575611</c:v>
                </c:pt>
                <c:pt idx="13">
                  <c:v>0.3010299956639812</c:v>
                </c:pt>
                <c:pt idx="14">
                  <c:v>0.34678748622465638</c:v>
                </c:pt>
                <c:pt idx="15">
                  <c:v>0.3979400086720376</c:v>
                </c:pt>
                <c:pt idx="16">
                  <c:v>0.45593195564972439</c:v>
                </c:pt>
                <c:pt idx="17">
                  <c:v>0.52287874528033751</c:v>
                </c:pt>
                <c:pt idx="18">
                  <c:v>0.6020599913279624</c:v>
                </c:pt>
                <c:pt idx="19">
                  <c:v>0.69897000433601886</c:v>
                </c:pt>
                <c:pt idx="20">
                  <c:v>0.82390874094431865</c:v>
                </c:pt>
                <c:pt idx="21">
                  <c:v>1</c:v>
                </c:pt>
                <c:pt idx="22">
                  <c:v>1.3010299956639808</c:v>
                </c:pt>
                <c:pt idx="23">
                  <c:v>1.9999999999999996</c:v>
                </c:pt>
                <c:pt idx="24">
                  <c:v>2.9999999999999996</c:v>
                </c:pt>
                <c:pt idx="25">
                  <c:v>4.000000000000048</c:v>
                </c:pt>
                <c:pt idx="26">
                  <c:v>5.0000000000019762</c:v>
                </c:pt>
              </c:numCache>
            </c:numRef>
          </c:val>
          <c:smooth val="1"/>
          <c:extLst>
            <c:ext xmlns:c16="http://schemas.microsoft.com/office/drawing/2014/chart" uri="{C3380CC4-5D6E-409C-BE32-E72D297353CC}">
              <c16:uniqueId val="{00000001-CADF-4582-B28A-F59F66341E5A}"/>
            </c:ext>
          </c:extLst>
        </c:ser>
        <c:dLbls>
          <c:showLegendKey val="0"/>
          <c:showVal val="0"/>
          <c:showCatName val="0"/>
          <c:showSerName val="0"/>
          <c:showPercent val="0"/>
          <c:showBubbleSize val="0"/>
        </c:dLbls>
        <c:smooth val="0"/>
        <c:axId val="967256824"/>
        <c:axId val="967254528"/>
      </c:lineChart>
      <c:catAx>
        <c:axId val="967256824"/>
        <c:scaling>
          <c:orientation val="minMax"/>
        </c:scaling>
        <c:delete val="0"/>
        <c:axPos val="b"/>
        <c:title>
          <c:tx>
            <c:rich>
              <a:bodyPr rot="0" spcFirstLastPara="1" vertOverflow="ellipsis" vert="horz" wrap="square" anchor="b" anchorCtr="1"/>
              <a:lstStyle/>
              <a:p>
                <a:pPr algn="ctr">
                  <a:defRPr sz="4000" b="0" i="0" u="none" strike="noStrike" kern="1200" baseline="0">
                    <a:solidFill>
                      <a:schemeClr val="bg1"/>
                    </a:solidFill>
                    <a:latin typeface="+mn-lt"/>
                    <a:ea typeface="+mn-ea"/>
                    <a:cs typeface="+mn-cs"/>
                  </a:defRPr>
                </a:pPr>
                <a:r>
                  <a:rPr lang="en-US" sz="4000"/>
                  <a:t>Assigned Probability</a:t>
                </a:r>
              </a:p>
            </c:rich>
          </c:tx>
          <c:layout>
            <c:manualLayout>
              <c:xMode val="edge"/>
              <c:yMode val="edge"/>
              <c:x val="0.37587078701990623"/>
              <c:y val="0.86717073002357903"/>
            </c:manualLayout>
          </c:layout>
          <c:overlay val="0"/>
          <c:spPr>
            <a:noFill/>
            <a:ln>
              <a:noFill/>
            </a:ln>
            <a:effectLst/>
          </c:spPr>
          <c:txPr>
            <a:bodyPr rot="0" spcFirstLastPara="1" vertOverflow="ellipsis" vert="horz" wrap="square" anchor="b" anchorCtr="1"/>
            <a:lstStyle/>
            <a:p>
              <a:pPr algn="ctr">
                <a:defRPr sz="4000" b="0" i="0" u="none" strike="noStrike" kern="1200" baseline="0">
                  <a:solidFill>
                    <a:schemeClr val="bg1"/>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967254528"/>
        <c:crosses val="autoZero"/>
        <c:auto val="1"/>
        <c:lblAlgn val="ctr"/>
        <c:lblOffset val="100"/>
        <c:noMultiLvlLbl val="0"/>
      </c:catAx>
      <c:valAx>
        <c:axId val="967254528"/>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4800" b="0" i="0" u="none" strike="noStrike" kern="1200" baseline="0">
                    <a:solidFill>
                      <a:schemeClr val="bg1"/>
                    </a:solidFill>
                    <a:latin typeface="+mn-lt"/>
                    <a:ea typeface="+mn-ea"/>
                    <a:cs typeface="+mn-cs"/>
                  </a:defRPr>
                </a:pPr>
                <a:r>
                  <a:rPr lang="en-US"/>
                  <a:t>Loss</a:t>
                </a:r>
              </a:p>
            </c:rich>
          </c:tx>
          <c:overlay val="0"/>
          <c:spPr>
            <a:noFill/>
            <a:ln>
              <a:noFill/>
            </a:ln>
            <a:effectLst/>
          </c:spPr>
          <c:txPr>
            <a:bodyPr rot="-5400000" spcFirstLastPara="1" vertOverflow="ellipsis" vert="horz" wrap="square" anchor="ctr" anchorCtr="1"/>
            <a:lstStyle/>
            <a:p>
              <a:pPr>
                <a:defRPr sz="4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4800" b="0" i="0" u="none" strike="noStrike" kern="1200" baseline="0">
                <a:solidFill>
                  <a:schemeClr val="bg1"/>
                </a:solidFill>
                <a:latin typeface="+mn-lt"/>
                <a:ea typeface="+mn-ea"/>
                <a:cs typeface="+mn-cs"/>
              </a:defRPr>
            </a:pPr>
            <a:endParaRPr lang="en-US"/>
          </a:p>
        </c:txPr>
        <c:crossAx val="967256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48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4800">
          <a:solidFill>
            <a:schemeClr val="bg1"/>
          </a:solidFill>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40"/>
            <c:spPr>
              <a:solidFill>
                <a:schemeClr val="tx2"/>
              </a:solidFill>
              <a:ln w="38100">
                <a:no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81B4-438A-A0DB-C09B85D6D9FD}"/>
            </c:ext>
          </c:extLst>
        </c:ser>
        <c:ser>
          <c:idx val="1"/>
          <c:order val="1"/>
          <c:tx>
            <c:strRef>
              <c:f>Sheet1!$D$1</c:f>
              <c:strCache>
                <c:ptCount val="1"/>
                <c:pt idx="0">
                  <c:v>Y-Blue</c:v>
                </c:pt>
              </c:strCache>
            </c:strRef>
          </c:tx>
          <c:spPr>
            <a:ln w="25400" cap="rnd">
              <a:noFill/>
              <a:round/>
            </a:ln>
            <a:effectLst/>
          </c:spPr>
          <c:marker>
            <c:symbol val="circle"/>
            <c:size val="40"/>
            <c:spPr>
              <a:solidFill>
                <a:schemeClr val="accent2"/>
              </a:solidFill>
              <a:ln w="9525">
                <a:no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81B4-438A-A0DB-C09B85D6D9FD}"/>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4000">
          <a:solidFill>
            <a:schemeClr val="bg1"/>
          </a:solidFill>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5760" b="0" i="0" u="none" strike="noStrike" kern="1200" spc="0" baseline="0">
                <a:solidFill>
                  <a:schemeClr val="bg1"/>
                </a:solidFill>
                <a:latin typeface="+mn-lt"/>
                <a:ea typeface="+mn-ea"/>
                <a:cs typeface="+mn-cs"/>
              </a:defRPr>
            </a:pPr>
            <a:r>
              <a:rPr lang="en-US"/>
              <a:t>Cross Entropy</a:t>
            </a:r>
          </a:p>
          <a:p>
            <a:pPr>
              <a:defRPr/>
            </a:pPr>
            <a:r>
              <a:rPr lang="en-US"/>
              <a:t>Green</a:t>
            </a:r>
            <a:r>
              <a:rPr lang="en-US" baseline="0"/>
              <a:t> </a:t>
            </a:r>
            <a:r>
              <a:rPr lang="en-US"/>
              <a:t>Point Prediction</a:t>
            </a:r>
          </a:p>
        </c:rich>
      </c:tx>
      <c:layout>
        <c:manualLayout>
          <c:xMode val="edge"/>
          <c:yMode val="edge"/>
          <c:x val="0.25715913849248873"/>
          <c:y val="2.5729005367975424E-2"/>
        </c:manualLayout>
      </c:layout>
      <c:overlay val="0"/>
      <c:spPr>
        <a:noFill/>
        <a:ln>
          <a:noFill/>
        </a:ln>
        <a:effectLst/>
      </c:spPr>
      <c:txPr>
        <a:bodyPr rot="0" spcFirstLastPara="1" vertOverflow="ellipsis" vert="horz" wrap="square" anchor="ctr" anchorCtr="1"/>
        <a:lstStyle/>
        <a:p>
          <a:pPr>
            <a:defRPr sz="5760"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Loss if True</c:v>
                </c:pt>
              </c:strCache>
            </c:strRef>
          </c:tx>
          <c:spPr>
            <a:ln w="127000" cap="rnd">
              <a:solidFill>
                <a:schemeClr val="tx2"/>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Sheet1!$B$2:$B$28</c:f>
              <c:numCache>
                <c:formatCode>General</c:formatCode>
                <c:ptCount val="27"/>
                <c:pt idx="0">
                  <c:v>5</c:v>
                </c:pt>
                <c:pt idx="1">
                  <c:v>4</c:v>
                </c:pt>
                <c:pt idx="2">
                  <c:v>3</c:v>
                </c:pt>
                <c:pt idx="3">
                  <c:v>2</c:v>
                </c:pt>
                <c:pt idx="4">
                  <c:v>1.3010299956639813</c:v>
                </c:pt>
                <c:pt idx="5">
                  <c:v>1</c:v>
                </c:pt>
                <c:pt idx="6">
                  <c:v>0.82390874094431876</c:v>
                </c:pt>
                <c:pt idx="7">
                  <c:v>0.69897000433601875</c:v>
                </c:pt>
                <c:pt idx="8">
                  <c:v>0.6020599913279624</c:v>
                </c:pt>
                <c:pt idx="9">
                  <c:v>0.52287874528033762</c:v>
                </c:pt>
                <c:pt idx="10">
                  <c:v>0.45593195564972439</c:v>
                </c:pt>
                <c:pt idx="11">
                  <c:v>0.3979400086720376</c:v>
                </c:pt>
                <c:pt idx="12">
                  <c:v>0.34678748622465633</c:v>
                </c:pt>
                <c:pt idx="13">
                  <c:v>0.3010299956639812</c:v>
                </c:pt>
                <c:pt idx="14">
                  <c:v>0.25963731050575611</c:v>
                </c:pt>
                <c:pt idx="15">
                  <c:v>0.22184874961635639</c:v>
                </c:pt>
                <c:pt idx="16">
                  <c:v>0.18708664335714442</c:v>
                </c:pt>
                <c:pt idx="17">
                  <c:v>0.15490195998574319</c:v>
                </c:pt>
                <c:pt idx="18">
                  <c:v>0.12493873660829995</c:v>
                </c:pt>
                <c:pt idx="19">
                  <c:v>9.6910013008056392E-2</c:v>
                </c:pt>
                <c:pt idx="20">
                  <c:v>7.0581074285707285E-2</c:v>
                </c:pt>
                <c:pt idx="21">
                  <c:v>4.5757490560675115E-2</c:v>
                </c:pt>
                <c:pt idx="22">
                  <c:v>2.2276394711152253E-2</c:v>
                </c:pt>
                <c:pt idx="23">
                  <c:v>4.3648054024500883E-3</c:v>
                </c:pt>
                <c:pt idx="24">
                  <c:v>4.3451177401769168E-4</c:v>
                </c:pt>
                <c:pt idx="25">
                  <c:v>4.3431619807505604E-5</c:v>
                </c:pt>
                <c:pt idx="26">
                  <c:v>4.3429665338816141E-6</c:v>
                </c:pt>
              </c:numCache>
            </c:numRef>
          </c:val>
          <c:smooth val="1"/>
          <c:extLst>
            <c:ext xmlns:c16="http://schemas.microsoft.com/office/drawing/2014/chart" uri="{C3380CC4-5D6E-409C-BE32-E72D297353CC}">
              <c16:uniqueId val="{00000000-488F-4D08-8751-08966BAE86DE}"/>
            </c:ext>
          </c:extLst>
        </c:ser>
        <c:ser>
          <c:idx val="1"/>
          <c:order val="1"/>
          <c:tx>
            <c:strRef>
              <c:f>Sheet1!$C$1</c:f>
              <c:strCache>
                <c:ptCount val="1"/>
                <c:pt idx="0">
                  <c:v>Loss if False</c:v>
                </c:pt>
              </c:strCache>
            </c:strRef>
          </c:tx>
          <c:spPr>
            <a:ln w="127000" cap="rnd">
              <a:solidFill>
                <a:schemeClr val="accent2"/>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Sheet1!$C$2:$C$28</c:f>
              <c:numCache>
                <c:formatCode>General</c:formatCode>
                <c:ptCount val="27"/>
                <c:pt idx="0">
                  <c:v>4.3429665338816141E-6</c:v>
                </c:pt>
                <c:pt idx="1">
                  <c:v>4.3431619807505604E-5</c:v>
                </c:pt>
                <c:pt idx="2">
                  <c:v>4.3451177401769168E-4</c:v>
                </c:pt>
                <c:pt idx="3">
                  <c:v>4.3648054024500883E-3</c:v>
                </c:pt>
                <c:pt idx="4">
                  <c:v>2.2276394711152253E-2</c:v>
                </c:pt>
                <c:pt idx="5">
                  <c:v>4.5757490560675115E-2</c:v>
                </c:pt>
                <c:pt idx="6">
                  <c:v>7.0581074285707285E-2</c:v>
                </c:pt>
                <c:pt idx="7">
                  <c:v>9.6910013008056392E-2</c:v>
                </c:pt>
                <c:pt idx="8">
                  <c:v>0.12493873660829995</c:v>
                </c:pt>
                <c:pt idx="9">
                  <c:v>0.15490195998574319</c:v>
                </c:pt>
                <c:pt idx="10">
                  <c:v>0.18708664335714442</c:v>
                </c:pt>
                <c:pt idx="11">
                  <c:v>0.22184874961635639</c:v>
                </c:pt>
                <c:pt idx="12">
                  <c:v>0.25963731050575611</c:v>
                </c:pt>
                <c:pt idx="13">
                  <c:v>0.3010299956639812</c:v>
                </c:pt>
                <c:pt idx="14">
                  <c:v>0.34678748622465638</c:v>
                </c:pt>
                <c:pt idx="15">
                  <c:v>0.3979400086720376</c:v>
                </c:pt>
                <c:pt idx="16">
                  <c:v>0.45593195564972439</c:v>
                </c:pt>
                <c:pt idx="17">
                  <c:v>0.52287874528033751</c:v>
                </c:pt>
                <c:pt idx="18">
                  <c:v>0.6020599913279624</c:v>
                </c:pt>
                <c:pt idx="19">
                  <c:v>0.69897000433601886</c:v>
                </c:pt>
                <c:pt idx="20">
                  <c:v>0.82390874094431865</c:v>
                </c:pt>
                <c:pt idx="21">
                  <c:v>1</c:v>
                </c:pt>
                <c:pt idx="22">
                  <c:v>1.3010299956639808</c:v>
                </c:pt>
                <c:pt idx="23">
                  <c:v>1.9999999999999996</c:v>
                </c:pt>
                <c:pt idx="24">
                  <c:v>2.9999999999999996</c:v>
                </c:pt>
                <c:pt idx="25">
                  <c:v>4.000000000000048</c:v>
                </c:pt>
                <c:pt idx="26">
                  <c:v>5.0000000000019762</c:v>
                </c:pt>
              </c:numCache>
            </c:numRef>
          </c:val>
          <c:smooth val="1"/>
          <c:extLst>
            <c:ext xmlns:c16="http://schemas.microsoft.com/office/drawing/2014/chart" uri="{C3380CC4-5D6E-409C-BE32-E72D297353CC}">
              <c16:uniqueId val="{00000001-488F-4D08-8751-08966BAE86DE}"/>
            </c:ext>
          </c:extLst>
        </c:ser>
        <c:dLbls>
          <c:showLegendKey val="0"/>
          <c:showVal val="0"/>
          <c:showCatName val="0"/>
          <c:showSerName val="0"/>
          <c:showPercent val="0"/>
          <c:showBubbleSize val="0"/>
        </c:dLbls>
        <c:smooth val="0"/>
        <c:axId val="967256824"/>
        <c:axId val="967254528"/>
      </c:lineChart>
      <c:catAx>
        <c:axId val="967256824"/>
        <c:scaling>
          <c:orientation val="minMax"/>
        </c:scaling>
        <c:delete val="0"/>
        <c:axPos val="b"/>
        <c:title>
          <c:tx>
            <c:rich>
              <a:bodyPr rot="0" spcFirstLastPara="1" vertOverflow="ellipsis" vert="horz" wrap="square" anchor="b" anchorCtr="1"/>
              <a:lstStyle/>
              <a:p>
                <a:pPr algn="ctr">
                  <a:defRPr sz="4000" b="0" i="0" u="none" strike="noStrike" kern="1200" baseline="0">
                    <a:solidFill>
                      <a:schemeClr val="bg1"/>
                    </a:solidFill>
                    <a:latin typeface="+mn-lt"/>
                    <a:ea typeface="+mn-ea"/>
                    <a:cs typeface="+mn-cs"/>
                  </a:defRPr>
                </a:pPr>
                <a:r>
                  <a:rPr lang="en-US" sz="4000"/>
                  <a:t>Assigned Probability</a:t>
                </a:r>
              </a:p>
            </c:rich>
          </c:tx>
          <c:layout>
            <c:manualLayout>
              <c:xMode val="edge"/>
              <c:yMode val="edge"/>
              <c:x val="0.37587078701990623"/>
              <c:y val="0.86717073002357903"/>
            </c:manualLayout>
          </c:layout>
          <c:overlay val="0"/>
          <c:spPr>
            <a:noFill/>
            <a:ln>
              <a:noFill/>
            </a:ln>
            <a:effectLst/>
          </c:spPr>
          <c:txPr>
            <a:bodyPr rot="0" spcFirstLastPara="1" vertOverflow="ellipsis" vert="horz" wrap="square" anchor="b" anchorCtr="1"/>
            <a:lstStyle/>
            <a:p>
              <a:pPr algn="ctr">
                <a:defRPr sz="4000" b="0" i="0" u="none" strike="noStrike" kern="1200" baseline="0">
                  <a:solidFill>
                    <a:schemeClr val="bg1"/>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967254528"/>
        <c:crosses val="autoZero"/>
        <c:auto val="1"/>
        <c:lblAlgn val="ctr"/>
        <c:lblOffset val="100"/>
        <c:noMultiLvlLbl val="0"/>
      </c:catAx>
      <c:valAx>
        <c:axId val="967254528"/>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4800" b="0" i="0" u="none" strike="noStrike" kern="1200" baseline="0">
                    <a:solidFill>
                      <a:schemeClr val="bg1"/>
                    </a:solidFill>
                    <a:latin typeface="+mn-lt"/>
                    <a:ea typeface="+mn-ea"/>
                    <a:cs typeface="+mn-cs"/>
                  </a:defRPr>
                </a:pPr>
                <a:r>
                  <a:rPr lang="en-US"/>
                  <a:t>Loss</a:t>
                </a:r>
              </a:p>
            </c:rich>
          </c:tx>
          <c:overlay val="0"/>
          <c:spPr>
            <a:noFill/>
            <a:ln>
              <a:noFill/>
            </a:ln>
            <a:effectLst/>
          </c:spPr>
          <c:txPr>
            <a:bodyPr rot="-5400000" spcFirstLastPara="1" vertOverflow="ellipsis" vert="horz" wrap="square" anchor="ctr" anchorCtr="1"/>
            <a:lstStyle/>
            <a:p>
              <a:pPr>
                <a:defRPr sz="4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4800" b="0" i="0" u="none" strike="noStrike" kern="1200" baseline="0">
                <a:solidFill>
                  <a:schemeClr val="bg1"/>
                </a:solidFill>
                <a:latin typeface="+mn-lt"/>
                <a:ea typeface="+mn-ea"/>
                <a:cs typeface="+mn-cs"/>
              </a:defRPr>
            </a:pPr>
            <a:endParaRPr lang="en-US"/>
          </a:p>
        </c:txPr>
        <c:crossAx val="967256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48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4800">
          <a:solidFill>
            <a:schemeClr val="bg1"/>
          </a:solidFill>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40"/>
            <c:spPr>
              <a:solidFill>
                <a:schemeClr val="tx2"/>
              </a:solidFill>
              <a:ln w="38100">
                <a:no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82B7-4B88-AEED-4EBFC5D60EFD}"/>
            </c:ext>
          </c:extLst>
        </c:ser>
        <c:ser>
          <c:idx val="1"/>
          <c:order val="1"/>
          <c:tx>
            <c:strRef>
              <c:f>Sheet1!$D$1</c:f>
              <c:strCache>
                <c:ptCount val="1"/>
                <c:pt idx="0">
                  <c:v>Y-Blue</c:v>
                </c:pt>
              </c:strCache>
            </c:strRef>
          </c:tx>
          <c:spPr>
            <a:ln w="25400" cap="rnd">
              <a:noFill/>
              <a:round/>
            </a:ln>
            <a:effectLst/>
          </c:spPr>
          <c:marker>
            <c:symbol val="circle"/>
            <c:size val="40"/>
            <c:spPr>
              <a:solidFill>
                <a:schemeClr val="accent2"/>
              </a:solidFill>
              <a:ln w="9525">
                <a:no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82B7-4B88-AEED-4EBFC5D60EFD}"/>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4000">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30"/>
            <c:spPr>
              <a:solidFill>
                <a:schemeClr val="tx2"/>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942A-447C-99DE-91B5B3902EBB}"/>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3600" b="0">
          <a:solidFill>
            <a:schemeClr val="bg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30"/>
            <c:spPr>
              <a:solidFill>
                <a:schemeClr val="tx2"/>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C009-42A2-9441-637FD9E9B44A}"/>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3600" b="0">
          <a:solidFill>
            <a:schemeClr val="bg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30"/>
            <c:spPr>
              <a:solidFill>
                <a:schemeClr val="tx2"/>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F445-4F0B-90BA-430943103C56}"/>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3600" b="0">
          <a:solidFill>
            <a:schemeClr val="bg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30"/>
            <c:spPr>
              <a:solidFill>
                <a:schemeClr val="tx2"/>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8065-4F0C-BCD8-F8397AB87DB3}"/>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3600" b="0">
          <a:solidFill>
            <a:schemeClr val="bg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30"/>
            <c:spPr>
              <a:solidFill>
                <a:schemeClr val="tx2"/>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10E7-421F-A561-2C385246E434}"/>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3600" b="0">
          <a:solidFill>
            <a:schemeClr val="bg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30"/>
            <c:spPr>
              <a:solidFill>
                <a:schemeClr val="tx2"/>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C12E-4ACB-89AD-947F11F0D174}"/>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36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3600" b="0">
          <a:solidFill>
            <a:schemeClr val="bg1"/>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746062992125984E-2"/>
          <c:y val="0.103046875"/>
          <c:w val="0.92162893700787396"/>
          <c:h val="0.7494162155511811"/>
        </c:manualLayout>
      </c:layout>
      <c:lineChart>
        <c:grouping val="standard"/>
        <c:varyColors val="0"/>
        <c:ser>
          <c:idx val="0"/>
          <c:order val="0"/>
          <c:tx>
            <c:strRef>
              <c:f>Sheet1!$B$1</c:f>
              <c:strCache>
                <c:ptCount val="1"/>
                <c:pt idx="0">
                  <c:v>Series 1</c:v>
                </c:pt>
              </c:strCache>
            </c:strRef>
          </c:tx>
          <c:spPr>
            <a:ln w="114300" cap="rnd">
              <a:solidFill>
                <a:schemeClr val="tx2">
                  <a:lumMod val="75000"/>
                </a:schemeClr>
              </a:solidFill>
              <a:round/>
            </a:ln>
            <a:effectLst/>
          </c:spPr>
          <c:marker>
            <c:symbol val="none"/>
          </c:marker>
          <c:cat>
            <c:numRef>
              <c:f>Sheet1!$A$2:$A$6</c:f>
              <c:numCache>
                <c:formatCode>General</c:formatCode>
                <c:ptCount val="5"/>
                <c:pt idx="0">
                  <c:v>-10</c:v>
                </c:pt>
                <c:pt idx="1">
                  <c:v>-5</c:v>
                </c:pt>
                <c:pt idx="2">
                  <c:v>0</c:v>
                </c:pt>
                <c:pt idx="3">
                  <c:v>5</c:v>
                </c:pt>
                <c:pt idx="4">
                  <c:v>10</c:v>
                </c:pt>
              </c:numCache>
            </c:numRef>
          </c:cat>
          <c:val>
            <c:numRef>
              <c:f>Sheet1!$B$2:$B$6</c:f>
              <c:numCache>
                <c:formatCode>General</c:formatCode>
                <c:ptCount val="5"/>
                <c:pt idx="0">
                  <c:v>-10</c:v>
                </c:pt>
                <c:pt idx="1">
                  <c:v>-5</c:v>
                </c:pt>
                <c:pt idx="2">
                  <c:v>0</c:v>
                </c:pt>
                <c:pt idx="3">
                  <c:v>5</c:v>
                </c:pt>
                <c:pt idx="4">
                  <c:v>10</c:v>
                </c:pt>
              </c:numCache>
            </c:numRef>
          </c:val>
          <c:smooth val="0"/>
          <c:extLst>
            <c:ext xmlns:c16="http://schemas.microsoft.com/office/drawing/2014/chart" uri="{C3380CC4-5D6E-409C-BE32-E72D297353CC}">
              <c16:uniqueId val="{00000000-2D73-41AD-AB01-9489807E625B}"/>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3200" b="0" i="0" u="none" strike="noStrike" kern="1200" baseline="0">
                <a:solidFill>
                  <a:schemeClr val="bg1"/>
                </a:solidFill>
                <a:latin typeface="+mn-lt"/>
                <a:ea typeface="+mn-ea"/>
                <a:cs typeface="+mn-cs"/>
              </a:defRPr>
            </a:pPr>
            <a:endParaRPr lang="en-US"/>
          </a:p>
        </c:txPr>
        <c:crossAx val="800984520"/>
        <c:crosses val="autoZero"/>
        <c:auto val="1"/>
        <c:lblAlgn val="ctr"/>
        <c:lblOffset val="100"/>
        <c:noMultiLvlLbl val="0"/>
      </c:catAx>
      <c:valAx>
        <c:axId val="800984520"/>
        <c:scaling>
          <c:orientation val="minMax"/>
          <c:max val="10"/>
          <c:min val="-10"/>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bg1"/>
                </a:solidFill>
                <a:latin typeface="+mn-lt"/>
                <a:ea typeface="+mn-ea"/>
                <a:cs typeface="+mn-cs"/>
              </a:defRPr>
            </a:pPr>
            <a:endParaRPr lang="en-US"/>
          </a:p>
        </c:txPr>
        <c:crossAx val="800987800"/>
        <c:crosses val="autoZero"/>
        <c:crossBetween val="midCat"/>
        <c:majorUnit val="5"/>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3200">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3.xml.rels><?xml version="1.0" encoding="UTF-8" standalone="yes"?>
<Relationships xmlns="http://schemas.openxmlformats.org/package/2006/relationships"><Relationship Id="rId1" Type="http://schemas.openxmlformats.org/officeDocument/2006/relationships/image" Target="../media/image46.png"/></Relationships>
</file>

<file path=ppt/diagrams/_rels/data5.xml.rels><?xml version="1.0" encoding="UTF-8" standalone="yes"?>
<Relationships xmlns="http://schemas.openxmlformats.org/package/2006/relationships"><Relationship Id="rId1"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AFB74F-316C-4583-B699-3F91E3EEE58E}" type="doc">
      <dgm:prSet loTypeId="urn:microsoft.com/office/officeart/2005/8/layout/vProcess5" loCatId="process" qsTypeId="urn:microsoft.com/office/officeart/2005/8/quickstyle/simple3" qsCatId="simple" csTypeId="urn:microsoft.com/office/officeart/2005/8/colors/accent2_2" csCatId="accent2" phldr="1"/>
      <dgm:spPr/>
      <dgm:t>
        <a:bodyPr/>
        <a:lstStyle/>
        <a:p>
          <a:endParaRPr lang="en-US"/>
        </a:p>
      </dgm:t>
    </dgm:pt>
    <dgm:pt modelId="{AAB5BCC2-6639-4888-B847-286F263200EE}">
      <dgm:prSet/>
      <dgm:spPr>
        <a:solidFill>
          <a:schemeClr val="tx2">
            <a:lumMod val="20000"/>
            <a:lumOff val="80000"/>
          </a:schemeClr>
        </a:solidFill>
        <a:ln>
          <a:solidFill>
            <a:schemeClr val="tx2"/>
          </a:solidFill>
        </a:ln>
        <a:effectLst/>
      </dgm:spPr>
      <dgm:t>
        <a:bodyPr/>
        <a:lstStyle/>
        <a:p>
          <a:r>
            <a:rPr lang="en-US" b="0">
              <a:solidFill>
                <a:schemeClr val="bg1"/>
              </a:solidFill>
            </a:rPr>
            <a:t>Edited our data (reshaped, normalized, to categorical)</a:t>
          </a:r>
          <a:endParaRPr lang="en-US">
            <a:solidFill>
              <a:schemeClr val="bg1"/>
            </a:solidFill>
          </a:endParaRPr>
        </a:p>
      </dgm:t>
    </dgm:pt>
    <dgm:pt modelId="{CD96CC20-4E34-40ED-8D57-D05B7B309D67}" type="parTrans" cxnId="{AE98B081-52F3-4443-B3BD-083C88C0D620}">
      <dgm:prSet/>
      <dgm:spPr/>
      <dgm:t>
        <a:bodyPr/>
        <a:lstStyle/>
        <a:p>
          <a:endParaRPr lang="en-US">
            <a:solidFill>
              <a:schemeClr val="bg1"/>
            </a:solidFill>
          </a:endParaRPr>
        </a:p>
      </dgm:t>
    </dgm:pt>
    <dgm:pt modelId="{C5881C99-C01C-48CA-BB0F-71504E54A595}" type="sibTrans" cxnId="{AE98B081-52F3-4443-B3BD-083C88C0D620}">
      <dgm:prSet/>
      <dgm:spPr>
        <a:solidFill>
          <a:srgbClr val="76B900"/>
        </a:solidFill>
      </dgm:spPr>
      <dgm:t>
        <a:bodyPr/>
        <a:lstStyle/>
        <a:p>
          <a:endParaRPr lang="en-US">
            <a:solidFill>
              <a:schemeClr val="bg1"/>
            </a:solidFill>
          </a:endParaRPr>
        </a:p>
      </dgm:t>
    </dgm:pt>
    <dgm:pt modelId="{33C45B93-113E-423C-8ACE-37BE75B210DD}">
      <dgm:prSet/>
      <dgm:spPr>
        <a:solidFill>
          <a:schemeClr val="tx2">
            <a:lumMod val="20000"/>
            <a:lumOff val="80000"/>
          </a:schemeClr>
        </a:solidFill>
        <a:ln>
          <a:solidFill>
            <a:schemeClr val="tx2"/>
          </a:solidFill>
        </a:ln>
        <a:effectLst/>
      </dgm:spPr>
      <dgm:t>
        <a:bodyPr/>
        <a:lstStyle/>
        <a:p>
          <a:r>
            <a:rPr lang="en-US" b="0">
              <a:solidFill>
                <a:schemeClr val="bg1"/>
              </a:solidFill>
            </a:rPr>
            <a:t>Created our model</a:t>
          </a:r>
          <a:endParaRPr lang="en-US">
            <a:solidFill>
              <a:schemeClr val="bg1"/>
            </a:solidFill>
          </a:endParaRPr>
        </a:p>
      </dgm:t>
    </dgm:pt>
    <dgm:pt modelId="{FBA5CE96-B6C7-44BF-8E38-7119D874A6DC}" type="parTrans" cxnId="{A4EE79F0-D6BC-4DEF-A979-103CB2A7F3C3}">
      <dgm:prSet/>
      <dgm:spPr/>
      <dgm:t>
        <a:bodyPr/>
        <a:lstStyle/>
        <a:p>
          <a:endParaRPr lang="en-US">
            <a:solidFill>
              <a:schemeClr val="bg1"/>
            </a:solidFill>
          </a:endParaRPr>
        </a:p>
      </dgm:t>
    </dgm:pt>
    <dgm:pt modelId="{B257B2A5-5CA2-428B-A762-7B488352816D}" type="sibTrans" cxnId="{A4EE79F0-D6BC-4DEF-A979-103CB2A7F3C3}">
      <dgm:prSet/>
      <dgm:spPr>
        <a:solidFill>
          <a:srgbClr val="76B900"/>
        </a:solidFill>
      </dgm:spPr>
      <dgm:t>
        <a:bodyPr/>
        <a:lstStyle/>
        <a:p>
          <a:endParaRPr lang="en-US">
            <a:solidFill>
              <a:schemeClr val="bg1"/>
            </a:solidFill>
          </a:endParaRPr>
        </a:p>
      </dgm:t>
    </dgm:pt>
    <dgm:pt modelId="{424A37C3-A4B3-4FAB-AF42-1FF8544A3256}">
      <dgm:prSet/>
      <dgm:spPr>
        <a:solidFill>
          <a:schemeClr val="tx2">
            <a:lumMod val="20000"/>
            <a:lumOff val="80000"/>
          </a:schemeClr>
        </a:solidFill>
        <a:ln>
          <a:solidFill>
            <a:schemeClr val="tx2"/>
          </a:solidFill>
        </a:ln>
        <a:effectLst/>
      </dgm:spPr>
      <dgm:t>
        <a:bodyPr/>
        <a:lstStyle/>
        <a:p>
          <a:r>
            <a:rPr lang="en-US" b="0">
              <a:solidFill>
                <a:schemeClr val="bg1"/>
              </a:solidFill>
            </a:rPr>
            <a:t>Compiled our model</a:t>
          </a:r>
          <a:endParaRPr lang="en-US">
            <a:solidFill>
              <a:schemeClr val="bg1"/>
            </a:solidFill>
          </a:endParaRPr>
        </a:p>
      </dgm:t>
    </dgm:pt>
    <dgm:pt modelId="{9918A799-6241-46D3-A85F-D694279C69A6}" type="parTrans" cxnId="{23B337D9-A592-490C-8532-4EA3C425A658}">
      <dgm:prSet/>
      <dgm:spPr/>
      <dgm:t>
        <a:bodyPr/>
        <a:lstStyle/>
        <a:p>
          <a:endParaRPr lang="en-US">
            <a:solidFill>
              <a:schemeClr val="bg1"/>
            </a:solidFill>
          </a:endParaRPr>
        </a:p>
      </dgm:t>
    </dgm:pt>
    <dgm:pt modelId="{C7E8631C-348D-4B29-B391-62AC1040049D}" type="sibTrans" cxnId="{23B337D9-A592-490C-8532-4EA3C425A658}">
      <dgm:prSet/>
      <dgm:spPr>
        <a:solidFill>
          <a:srgbClr val="76B900"/>
        </a:solidFill>
      </dgm:spPr>
      <dgm:t>
        <a:bodyPr/>
        <a:lstStyle/>
        <a:p>
          <a:endParaRPr lang="en-US">
            <a:solidFill>
              <a:schemeClr val="bg1"/>
            </a:solidFill>
          </a:endParaRPr>
        </a:p>
      </dgm:t>
    </dgm:pt>
    <dgm:pt modelId="{6F5B7364-9E30-497E-9B22-C107C961E476}">
      <dgm:prSet/>
      <dgm:spPr>
        <a:solidFill>
          <a:schemeClr val="tx2">
            <a:lumMod val="20000"/>
            <a:lumOff val="80000"/>
          </a:schemeClr>
        </a:solidFill>
        <a:ln>
          <a:solidFill>
            <a:schemeClr val="tx2"/>
          </a:solidFill>
        </a:ln>
        <a:effectLst/>
      </dgm:spPr>
      <dgm:t>
        <a:bodyPr/>
        <a:lstStyle/>
        <a:p>
          <a:r>
            <a:rPr lang="en-US" b="0">
              <a:solidFill>
                <a:schemeClr val="bg1"/>
              </a:solidFill>
            </a:rPr>
            <a:t>Trained the model on our data</a:t>
          </a:r>
          <a:endParaRPr lang="en-US">
            <a:solidFill>
              <a:schemeClr val="bg1"/>
            </a:solidFill>
          </a:endParaRPr>
        </a:p>
      </dgm:t>
    </dgm:pt>
    <dgm:pt modelId="{01F63E5F-DE48-47E3-A3C0-0938B91D7ED2}" type="parTrans" cxnId="{E2590E85-7FE6-4200-8638-4D08D7BF1690}">
      <dgm:prSet/>
      <dgm:spPr/>
      <dgm:t>
        <a:bodyPr/>
        <a:lstStyle/>
        <a:p>
          <a:endParaRPr lang="en-US">
            <a:solidFill>
              <a:schemeClr val="bg1"/>
            </a:solidFill>
          </a:endParaRPr>
        </a:p>
      </dgm:t>
    </dgm:pt>
    <dgm:pt modelId="{331A8462-D153-4171-AC52-B791AA8C1FFB}" type="sibTrans" cxnId="{E2590E85-7FE6-4200-8638-4D08D7BF1690}">
      <dgm:prSet/>
      <dgm:spPr/>
      <dgm:t>
        <a:bodyPr/>
        <a:lstStyle/>
        <a:p>
          <a:endParaRPr lang="en-US">
            <a:solidFill>
              <a:schemeClr val="bg1"/>
            </a:solidFill>
          </a:endParaRPr>
        </a:p>
      </dgm:t>
    </dgm:pt>
    <dgm:pt modelId="{4CE98B37-5D1D-4697-8FD6-461B836B9E9B}">
      <dgm:prSet/>
      <dgm:spPr>
        <a:solidFill>
          <a:schemeClr val="tx2">
            <a:lumMod val="20000"/>
            <a:lumOff val="80000"/>
          </a:schemeClr>
        </a:solidFill>
        <a:ln>
          <a:solidFill>
            <a:schemeClr val="tx2"/>
          </a:solidFill>
        </a:ln>
        <a:effectLst/>
      </dgm:spPr>
      <dgm:t>
        <a:bodyPr/>
        <a:lstStyle/>
        <a:p>
          <a:r>
            <a:rPr lang="en-US" b="0">
              <a:solidFill>
                <a:schemeClr val="bg1"/>
              </a:solidFill>
            </a:rPr>
            <a:t>Loaded and visualized our data</a:t>
          </a:r>
          <a:endParaRPr lang="en-US">
            <a:solidFill>
              <a:schemeClr val="bg1"/>
            </a:solidFill>
          </a:endParaRPr>
        </a:p>
      </dgm:t>
    </dgm:pt>
    <dgm:pt modelId="{12CD40D2-A7D3-4B8E-8855-EC00F255CE95}" type="sibTrans" cxnId="{787798AA-A45D-49AA-9E5F-2121A3B4957B}">
      <dgm:prSet/>
      <dgm:spPr>
        <a:solidFill>
          <a:srgbClr val="76B900"/>
        </a:solidFill>
      </dgm:spPr>
      <dgm:t>
        <a:bodyPr/>
        <a:lstStyle/>
        <a:p>
          <a:endParaRPr lang="en-US">
            <a:solidFill>
              <a:schemeClr val="bg1"/>
            </a:solidFill>
          </a:endParaRPr>
        </a:p>
      </dgm:t>
    </dgm:pt>
    <dgm:pt modelId="{CBAA9528-8581-4418-B5DF-465A16493055}" type="parTrans" cxnId="{787798AA-A45D-49AA-9E5F-2121A3B4957B}">
      <dgm:prSet/>
      <dgm:spPr/>
      <dgm:t>
        <a:bodyPr/>
        <a:lstStyle/>
        <a:p>
          <a:endParaRPr lang="en-US">
            <a:solidFill>
              <a:schemeClr val="bg1"/>
            </a:solidFill>
          </a:endParaRPr>
        </a:p>
      </dgm:t>
    </dgm:pt>
    <dgm:pt modelId="{0F36B0E3-F7C3-43FC-9A44-1E9848FB2420}" type="pres">
      <dgm:prSet presAssocID="{75AFB74F-316C-4583-B699-3F91E3EEE58E}" presName="outerComposite" presStyleCnt="0">
        <dgm:presLayoutVars>
          <dgm:chMax val="5"/>
          <dgm:dir/>
          <dgm:resizeHandles val="exact"/>
        </dgm:presLayoutVars>
      </dgm:prSet>
      <dgm:spPr/>
    </dgm:pt>
    <dgm:pt modelId="{536499D3-E465-4C41-B096-1250436E58F5}" type="pres">
      <dgm:prSet presAssocID="{75AFB74F-316C-4583-B699-3F91E3EEE58E}" presName="dummyMaxCanvas" presStyleCnt="0">
        <dgm:presLayoutVars/>
      </dgm:prSet>
      <dgm:spPr/>
    </dgm:pt>
    <dgm:pt modelId="{CDBB5ECE-4FD7-40AC-A43B-427160674DE1}" type="pres">
      <dgm:prSet presAssocID="{75AFB74F-316C-4583-B699-3F91E3EEE58E}" presName="FiveNodes_1" presStyleLbl="node1" presStyleIdx="0" presStyleCnt="5">
        <dgm:presLayoutVars>
          <dgm:bulletEnabled val="1"/>
        </dgm:presLayoutVars>
      </dgm:prSet>
      <dgm:spPr/>
    </dgm:pt>
    <dgm:pt modelId="{AF70C9EC-DE63-4ACD-A40E-C9BA1541BE8E}" type="pres">
      <dgm:prSet presAssocID="{75AFB74F-316C-4583-B699-3F91E3EEE58E}" presName="FiveNodes_2" presStyleLbl="node1" presStyleIdx="1" presStyleCnt="5">
        <dgm:presLayoutVars>
          <dgm:bulletEnabled val="1"/>
        </dgm:presLayoutVars>
      </dgm:prSet>
      <dgm:spPr/>
    </dgm:pt>
    <dgm:pt modelId="{DA05AE45-6275-4FB7-9D08-4FBAB80BFD07}" type="pres">
      <dgm:prSet presAssocID="{75AFB74F-316C-4583-B699-3F91E3EEE58E}" presName="FiveNodes_3" presStyleLbl="node1" presStyleIdx="2" presStyleCnt="5">
        <dgm:presLayoutVars>
          <dgm:bulletEnabled val="1"/>
        </dgm:presLayoutVars>
      </dgm:prSet>
      <dgm:spPr/>
    </dgm:pt>
    <dgm:pt modelId="{D839B528-2C6C-42ED-BE29-A18B353EF491}" type="pres">
      <dgm:prSet presAssocID="{75AFB74F-316C-4583-B699-3F91E3EEE58E}" presName="FiveNodes_4" presStyleLbl="node1" presStyleIdx="3" presStyleCnt="5">
        <dgm:presLayoutVars>
          <dgm:bulletEnabled val="1"/>
        </dgm:presLayoutVars>
      </dgm:prSet>
      <dgm:spPr/>
    </dgm:pt>
    <dgm:pt modelId="{0FA59FEF-349A-4E2A-BE9F-BBEB2FF9B76C}" type="pres">
      <dgm:prSet presAssocID="{75AFB74F-316C-4583-B699-3F91E3EEE58E}" presName="FiveNodes_5" presStyleLbl="node1" presStyleIdx="4" presStyleCnt="5" custLinFactNeighborX="0">
        <dgm:presLayoutVars>
          <dgm:bulletEnabled val="1"/>
        </dgm:presLayoutVars>
      </dgm:prSet>
      <dgm:spPr/>
    </dgm:pt>
    <dgm:pt modelId="{4668774A-CB4F-4D77-A72A-97DA947BD20A}" type="pres">
      <dgm:prSet presAssocID="{75AFB74F-316C-4583-B699-3F91E3EEE58E}" presName="FiveConn_1-2" presStyleLbl="fgAccFollowNode1" presStyleIdx="0" presStyleCnt="4">
        <dgm:presLayoutVars>
          <dgm:bulletEnabled val="1"/>
        </dgm:presLayoutVars>
      </dgm:prSet>
      <dgm:spPr/>
    </dgm:pt>
    <dgm:pt modelId="{B5AF24C9-07BF-4DBC-A295-4D31BBCA5BCA}" type="pres">
      <dgm:prSet presAssocID="{75AFB74F-316C-4583-B699-3F91E3EEE58E}" presName="FiveConn_2-3" presStyleLbl="fgAccFollowNode1" presStyleIdx="1" presStyleCnt="4">
        <dgm:presLayoutVars>
          <dgm:bulletEnabled val="1"/>
        </dgm:presLayoutVars>
      </dgm:prSet>
      <dgm:spPr/>
    </dgm:pt>
    <dgm:pt modelId="{C99423CD-B935-4C2B-B587-C2E97CA6D433}" type="pres">
      <dgm:prSet presAssocID="{75AFB74F-316C-4583-B699-3F91E3EEE58E}" presName="FiveConn_3-4" presStyleLbl="fgAccFollowNode1" presStyleIdx="2" presStyleCnt="4">
        <dgm:presLayoutVars>
          <dgm:bulletEnabled val="1"/>
        </dgm:presLayoutVars>
      </dgm:prSet>
      <dgm:spPr/>
    </dgm:pt>
    <dgm:pt modelId="{2A7CEBCC-65D6-47A0-8D1A-3C0E77F65903}" type="pres">
      <dgm:prSet presAssocID="{75AFB74F-316C-4583-B699-3F91E3EEE58E}" presName="FiveConn_4-5" presStyleLbl="fgAccFollowNode1" presStyleIdx="3" presStyleCnt="4">
        <dgm:presLayoutVars>
          <dgm:bulletEnabled val="1"/>
        </dgm:presLayoutVars>
      </dgm:prSet>
      <dgm:spPr/>
    </dgm:pt>
    <dgm:pt modelId="{88C69487-D319-4CFE-B505-980E864952E5}" type="pres">
      <dgm:prSet presAssocID="{75AFB74F-316C-4583-B699-3F91E3EEE58E}" presName="FiveNodes_1_text" presStyleLbl="node1" presStyleIdx="4" presStyleCnt="5">
        <dgm:presLayoutVars>
          <dgm:bulletEnabled val="1"/>
        </dgm:presLayoutVars>
      </dgm:prSet>
      <dgm:spPr/>
    </dgm:pt>
    <dgm:pt modelId="{8CEB48C1-7D0F-4AAB-9FDC-25114101C1FE}" type="pres">
      <dgm:prSet presAssocID="{75AFB74F-316C-4583-B699-3F91E3EEE58E}" presName="FiveNodes_2_text" presStyleLbl="node1" presStyleIdx="4" presStyleCnt="5">
        <dgm:presLayoutVars>
          <dgm:bulletEnabled val="1"/>
        </dgm:presLayoutVars>
      </dgm:prSet>
      <dgm:spPr/>
    </dgm:pt>
    <dgm:pt modelId="{5D6A06FD-5FFF-4D08-88FC-FE29B94E6326}" type="pres">
      <dgm:prSet presAssocID="{75AFB74F-316C-4583-B699-3F91E3EEE58E}" presName="FiveNodes_3_text" presStyleLbl="node1" presStyleIdx="4" presStyleCnt="5">
        <dgm:presLayoutVars>
          <dgm:bulletEnabled val="1"/>
        </dgm:presLayoutVars>
      </dgm:prSet>
      <dgm:spPr/>
    </dgm:pt>
    <dgm:pt modelId="{C4A1F899-9E50-45B7-9DE4-AFA3CCA04138}" type="pres">
      <dgm:prSet presAssocID="{75AFB74F-316C-4583-B699-3F91E3EEE58E}" presName="FiveNodes_4_text" presStyleLbl="node1" presStyleIdx="4" presStyleCnt="5">
        <dgm:presLayoutVars>
          <dgm:bulletEnabled val="1"/>
        </dgm:presLayoutVars>
      </dgm:prSet>
      <dgm:spPr/>
    </dgm:pt>
    <dgm:pt modelId="{4513FDA2-CA58-40FD-AC95-4F91EEE8FFD0}" type="pres">
      <dgm:prSet presAssocID="{75AFB74F-316C-4583-B699-3F91E3EEE58E}" presName="FiveNodes_5_text" presStyleLbl="node1" presStyleIdx="4" presStyleCnt="5">
        <dgm:presLayoutVars>
          <dgm:bulletEnabled val="1"/>
        </dgm:presLayoutVars>
      </dgm:prSet>
      <dgm:spPr/>
    </dgm:pt>
  </dgm:ptLst>
  <dgm:cxnLst>
    <dgm:cxn modelId="{E16DAC02-D18A-453E-8511-37EBFB7B5088}" type="presOf" srcId="{424A37C3-A4B3-4FAB-AF42-1FF8544A3256}" destId="{D839B528-2C6C-42ED-BE29-A18B353EF491}" srcOrd="0" destOrd="0" presId="urn:microsoft.com/office/officeart/2005/8/layout/vProcess5"/>
    <dgm:cxn modelId="{CDEB2337-ECCD-4991-849F-2BBBECFF7E45}" type="presOf" srcId="{33C45B93-113E-423C-8ACE-37BE75B210DD}" destId="{DA05AE45-6275-4FB7-9D08-4FBAB80BFD07}" srcOrd="0" destOrd="0" presId="urn:microsoft.com/office/officeart/2005/8/layout/vProcess5"/>
    <dgm:cxn modelId="{774E984C-EDE8-4345-95A3-E79DD9640106}" type="presOf" srcId="{6F5B7364-9E30-497E-9B22-C107C961E476}" destId="{0FA59FEF-349A-4E2A-BE9F-BBEB2FF9B76C}" srcOrd="0" destOrd="0" presId="urn:microsoft.com/office/officeart/2005/8/layout/vProcess5"/>
    <dgm:cxn modelId="{38AA0972-5021-4C85-BB59-4DCEE34FF52D}" type="presOf" srcId="{C7E8631C-348D-4B29-B391-62AC1040049D}" destId="{2A7CEBCC-65D6-47A0-8D1A-3C0E77F65903}" srcOrd="0" destOrd="0" presId="urn:microsoft.com/office/officeart/2005/8/layout/vProcess5"/>
    <dgm:cxn modelId="{95B73852-A4EC-4115-8FC3-40C6E9CA0341}" type="presOf" srcId="{75AFB74F-316C-4583-B699-3F91E3EEE58E}" destId="{0F36B0E3-F7C3-43FC-9A44-1E9848FB2420}" srcOrd="0" destOrd="0" presId="urn:microsoft.com/office/officeart/2005/8/layout/vProcess5"/>
    <dgm:cxn modelId="{6F264A52-0789-42C4-8A79-3D3EB7B29E23}" type="presOf" srcId="{4CE98B37-5D1D-4697-8FD6-461B836B9E9B}" destId="{CDBB5ECE-4FD7-40AC-A43B-427160674DE1}" srcOrd="0" destOrd="0" presId="urn:microsoft.com/office/officeart/2005/8/layout/vProcess5"/>
    <dgm:cxn modelId="{1A300959-9691-43F6-BF00-3393B7D6E4D4}" type="presOf" srcId="{C5881C99-C01C-48CA-BB0F-71504E54A595}" destId="{B5AF24C9-07BF-4DBC-A295-4D31BBCA5BCA}" srcOrd="0" destOrd="0" presId="urn:microsoft.com/office/officeart/2005/8/layout/vProcess5"/>
    <dgm:cxn modelId="{AE98B081-52F3-4443-B3BD-083C88C0D620}" srcId="{75AFB74F-316C-4583-B699-3F91E3EEE58E}" destId="{AAB5BCC2-6639-4888-B847-286F263200EE}" srcOrd="1" destOrd="0" parTransId="{CD96CC20-4E34-40ED-8D57-D05B7B309D67}" sibTransId="{C5881C99-C01C-48CA-BB0F-71504E54A595}"/>
    <dgm:cxn modelId="{E2590E85-7FE6-4200-8638-4D08D7BF1690}" srcId="{75AFB74F-316C-4583-B699-3F91E3EEE58E}" destId="{6F5B7364-9E30-497E-9B22-C107C961E476}" srcOrd="4" destOrd="0" parTransId="{01F63E5F-DE48-47E3-A3C0-0938B91D7ED2}" sibTransId="{331A8462-D153-4171-AC52-B791AA8C1FFB}"/>
    <dgm:cxn modelId="{368B9392-7CE7-42A1-AACD-7C8602E243BE}" type="presOf" srcId="{4CE98B37-5D1D-4697-8FD6-461B836B9E9B}" destId="{88C69487-D319-4CFE-B505-980E864952E5}" srcOrd="1" destOrd="0" presId="urn:microsoft.com/office/officeart/2005/8/layout/vProcess5"/>
    <dgm:cxn modelId="{31C9239A-CCE7-42F7-8917-EBB8DAE99876}" type="presOf" srcId="{B257B2A5-5CA2-428B-A762-7B488352816D}" destId="{C99423CD-B935-4C2B-B587-C2E97CA6D433}" srcOrd="0" destOrd="0" presId="urn:microsoft.com/office/officeart/2005/8/layout/vProcess5"/>
    <dgm:cxn modelId="{86ABB09F-3031-4677-A7BE-352280B61106}" type="presOf" srcId="{33C45B93-113E-423C-8ACE-37BE75B210DD}" destId="{5D6A06FD-5FFF-4D08-88FC-FE29B94E6326}" srcOrd="1" destOrd="0" presId="urn:microsoft.com/office/officeart/2005/8/layout/vProcess5"/>
    <dgm:cxn modelId="{8B740EA8-6A29-454A-A4B9-010CB1E8042C}" type="presOf" srcId="{6F5B7364-9E30-497E-9B22-C107C961E476}" destId="{4513FDA2-CA58-40FD-AC95-4F91EEE8FFD0}" srcOrd="1" destOrd="0" presId="urn:microsoft.com/office/officeart/2005/8/layout/vProcess5"/>
    <dgm:cxn modelId="{787798AA-A45D-49AA-9E5F-2121A3B4957B}" srcId="{75AFB74F-316C-4583-B699-3F91E3EEE58E}" destId="{4CE98B37-5D1D-4697-8FD6-461B836B9E9B}" srcOrd="0" destOrd="0" parTransId="{CBAA9528-8581-4418-B5DF-465A16493055}" sibTransId="{12CD40D2-A7D3-4B8E-8855-EC00F255CE95}"/>
    <dgm:cxn modelId="{989CC0BA-05CB-45FF-AA7B-D4D33CFF3DE0}" type="presOf" srcId="{AAB5BCC2-6639-4888-B847-286F263200EE}" destId="{AF70C9EC-DE63-4ACD-A40E-C9BA1541BE8E}" srcOrd="0" destOrd="0" presId="urn:microsoft.com/office/officeart/2005/8/layout/vProcess5"/>
    <dgm:cxn modelId="{23B337D9-A592-490C-8532-4EA3C425A658}" srcId="{75AFB74F-316C-4583-B699-3F91E3EEE58E}" destId="{424A37C3-A4B3-4FAB-AF42-1FF8544A3256}" srcOrd="3" destOrd="0" parTransId="{9918A799-6241-46D3-A85F-D694279C69A6}" sibTransId="{C7E8631C-348D-4B29-B391-62AC1040049D}"/>
    <dgm:cxn modelId="{A46C50DF-108E-4BCA-80FD-E0EA38F7EDB2}" type="presOf" srcId="{424A37C3-A4B3-4FAB-AF42-1FF8544A3256}" destId="{C4A1F899-9E50-45B7-9DE4-AFA3CCA04138}" srcOrd="1" destOrd="0" presId="urn:microsoft.com/office/officeart/2005/8/layout/vProcess5"/>
    <dgm:cxn modelId="{CCBFC5E1-97B9-4394-A1FF-D501A7F04BF4}" type="presOf" srcId="{12CD40D2-A7D3-4B8E-8855-EC00F255CE95}" destId="{4668774A-CB4F-4D77-A72A-97DA947BD20A}" srcOrd="0" destOrd="0" presId="urn:microsoft.com/office/officeart/2005/8/layout/vProcess5"/>
    <dgm:cxn modelId="{A4EE79F0-D6BC-4DEF-A979-103CB2A7F3C3}" srcId="{75AFB74F-316C-4583-B699-3F91E3EEE58E}" destId="{33C45B93-113E-423C-8ACE-37BE75B210DD}" srcOrd="2" destOrd="0" parTransId="{FBA5CE96-B6C7-44BF-8E38-7119D874A6DC}" sibTransId="{B257B2A5-5CA2-428B-A762-7B488352816D}"/>
    <dgm:cxn modelId="{EBC5ACF1-908E-443E-9CBC-E96C00400756}" type="presOf" srcId="{AAB5BCC2-6639-4888-B847-286F263200EE}" destId="{8CEB48C1-7D0F-4AAB-9FDC-25114101C1FE}" srcOrd="1" destOrd="0" presId="urn:microsoft.com/office/officeart/2005/8/layout/vProcess5"/>
    <dgm:cxn modelId="{B00992F3-D5BA-490C-A27F-B7649EFDF870}" type="presParOf" srcId="{0F36B0E3-F7C3-43FC-9A44-1E9848FB2420}" destId="{536499D3-E465-4C41-B096-1250436E58F5}" srcOrd="0" destOrd="0" presId="urn:microsoft.com/office/officeart/2005/8/layout/vProcess5"/>
    <dgm:cxn modelId="{9C51F456-0953-4C4A-993D-5CBC39F7D77B}" type="presParOf" srcId="{0F36B0E3-F7C3-43FC-9A44-1E9848FB2420}" destId="{CDBB5ECE-4FD7-40AC-A43B-427160674DE1}" srcOrd="1" destOrd="0" presId="urn:microsoft.com/office/officeart/2005/8/layout/vProcess5"/>
    <dgm:cxn modelId="{6FA52E11-78C3-4532-B59F-54BC4F908443}" type="presParOf" srcId="{0F36B0E3-F7C3-43FC-9A44-1E9848FB2420}" destId="{AF70C9EC-DE63-4ACD-A40E-C9BA1541BE8E}" srcOrd="2" destOrd="0" presId="urn:microsoft.com/office/officeart/2005/8/layout/vProcess5"/>
    <dgm:cxn modelId="{B4A97795-4CCD-46C6-88B3-2BC8289F6DAE}" type="presParOf" srcId="{0F36B0E3-F7C3-43FC-9A44-1E9848FB2420}" destId="{DA05AE45-6275-4FB7-9D08-4FBAB80BFD07}" srcOrd="3" destOrd="0" presId="urn:microsoft.com/office/officeart/2005/8/layout/vProcess5"/>
    <dgm:cxn modelId="{83F8B964-0787-43CF-AD98-F83CE917CF1E}" type="presParOf" srcId="{0F36B0E3-F7C3-43FC-9A44-1E9848FB2420}" destId="{D839B528-2C6C-42ED-BE29-A18B353EF491}" srcOrd="4" destOrd="0" presId="urn:microsoft.com/office/officeart/2005/8/layout/vProcess5"/>
    <dgm:cxn modelId="{A030AA7E-5684-4129-9DA6-D715F6DD1AC4}" type="presParOf" srcId="{0F36B0E3-F7C3-43FC-9A44-1E9848FB2420}" destId="{0FA59FEF-349A-4E2A-BE9F-BBEB2FF9B76C}" srcOrd="5" destOrd="0" presId="urn:microsoft.com/office/officeart/2005/8/layout/vProcess5"/>
    <dgm:cxn modelId="{717FDBC5-78AC-4DFF-B68E-03615556BE88}" type="presParOf" srcId="{0F36B0E3-F7C3-43FC-9A44-1E9848FB2420}" destId="{4668774A-CB4F-4D77-A72A-97DA947BD20A}" srcOrd="6" destOrd="0" presId="urn:microsoft.com/office/officeart/2005/8/layout/vProcess5"/>
    <dgm:cxn modelId="{BC0A90F1-7377-4E6E-B898-E9291E8D3321}" type="presParOf" srcId="{0F36B0E3-F7C3-43FC-9A44-1E9848FB2420}" destId="{B5AF24C9-07BF-4DBC-A295-4D31BBCA5BCA}" srcOrd="7" destOrd="0" presId="urn:microsoft.com/office/officeart/2005/8/layout/vProcess5"/>
    <dgm:cxn modelId="{16C64A91-576E-474C-A359-587011412C97}" type="presParOf" srcId="{0F36B0E3-F7C3-43FC-9A44-1E9848FB2420}" destId="{C99423CD-B935-4C2B-B587-C2E97CA6D433}" srcOrd="8" destOrd="0" presId="urn:microsoft.com/office/officeart/2005/8/layout/vProcess5"/>
    <dgm:cxn modelId="{50C8FCA6-C265-4C27-8CEB-AE42C77B7B64}" type="presParOf" srcId="{0F36B0E3-F7C3-43FC-9A44-1E9848FB2420}" destId="{2A7CEBCC-65D6-47A0-8D1A-3C0E77F65903}" srcOrd="9" destOrd="0" presId="urn:microsoft.com/office/officeart/2005/8/layout/vProcess5"/>
    <dgm:cxn modelId="{C81CDFC2-A20D-42CA-9EAD-7C2B5D6A7782}" type="presParOf" srcId="{0F36B0E3-F7C3-43FC-9A44-1E9848FB2420}" destId="{88C69487-D319-4CFE-B505-980E864952E5}" srcOrd="10" destOrd="0" presId="urn:microsoft.com/office/officeart/2005/8/layout/vProcess5"/>
    <dgm:cxn modelId="{23D3A9A7-0F42-4C2B-9D27-F9BED316F501}" type="presParOf" srcId="{0F36B0E3-F7C3-43FC-9A44-1E9848FB2420}" destId="{8CEB48C1-7D0F-4AAB-9FDC-25114101C1FE}" srcOrd="11" destOrd="0" presId="urn:microsoft.com/office/officeart/2005/8/layout/vProcess5"/>
    <dgm:cxn modelId="{283FA783-CF7E-4892-BEDF-CB1BB90A4754}" type="presParOf" srcId="{0F36B0E3-F7C3-43FC-9A44-1E9848FB2420}" destId="{5D6A06FD-5FFF-4D08-88FC-FE29B94E6326}" srcOrd="12" destOrd="0" presId="urn:microsoft.com/office/officeart/2005/8/layout/vProcess5"/>
    <dgm:cxn modelId="{E7D5C0CE-5D57-4D65-835C-A78600906F5F}" type="presParOf" srcId="{0F36B0E3-F7C3-43FC-9A44-1E9848FB2420}" destId="{C4A1F899-9E50-45B7-9DE4-AFA3CCA04138}" srcOrd="13" destOrd="0" presId="urn:microsoft.com/office/officeart/2005/8/layout/vProcess5"/>
    <dgm:cxn modelId="{F5EFEF30-7244-4A89-B475-0D89443D374A}" type="presParOf" srcId="{0F36B0E3-F7C3-43FC-9A44-1E9848FB2420}" destId="{4513FDA2-CA58-40FD-AC95-4F91EEE8FFD0}"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1" qsCatId="simple" csTypeId="urn:microsoft.com/office/officeart/2005/8/colors/accent0_3" csCatId="mainScheme" phldr="1"/>
      <dgm:spPr/>
      <dgm:t>
        <a:bodyPr/>
        <a:lstStyle/>
        <a:p>
          <a:endParaRPr lang="en-US"/>
        </a:p>
      </dgm:t>
    </dgm:pt>
    <dgm:pt modelId="{B6C5B93C-3C5B-4EFF-9723-5E3F1FAD63BC}">
      <dgm:prSet phldrT="[Text]"/>
      <dgm:spPr/>
      <dgm:t>
        <a:bodyPr/>
        <a:lstStyle/>
        <a:p>
          <a:pPr>
            <a:buFont typeface="Arial" panose="020B0604020202020204" pitchFamily="34" charset="0"/>
            <a:buChar char="•"/>
          </a:pPr>
          <a:r>
            <a:rPr lang="en-US" b="1">
              <a:solidFill>
                <a:schemeClr val="bg1"/>
              </a:solidFill>
            </a:rPr>
            <a:t>The Gradient</a:t>
          </a:r>
        </a:p>
      </dgm:t>
    </dgm:pt>
    <dgm:pt modelId="{677A2E62-B40A-46C7-A86D-2B4F549CC091}" type="parTrans" cxnId="{6FB3E017-448B-493B-8441-A2096C539D6A}">
      <dgm:prSet/>
      <dgm:spPr/>
      <dgm:t>
        <a:bodyPr/>
        <a:lstStyle/>
        <a:p>
          <a:endParaRPr lang="en-US">
            <a:solidFill>
              <a:schemeClr val="bg1"/>
            </a:solidFill>
          </a:endParaRPr>
        </a:p>
      </dgm:t>
    </dgm:pt>
    <dgm:pt modelId="{879C13C4-F079-41B0-8478-277EA4EE2D56}" type="sibTrans" cxnId="{6FB3E017-448B-493B-8441-A2096C539D6A}">
      <dgm:prSet/>
      <dgm:spPr/>
      <dgm:t>
        <a:bodyPr/>
        <a:lstStyle/>
        <a:p>
          <a:endParaRPr lang="en-US">
            <a:solidFill>
              <a:schemeClr val="bg1"/>
            </a:solidFill>
          </a:endParaRPr>
        </a:p>
      </dgm:t>
    </dgm:pt>
    <dgm:pt modelId="{38338752-738A-4585-97CE-9544AB536DF9}">
      <dgm:prSet/>
      <dgm:spPr/>
      <dgm:t>
        <a:bodyPr/>
        <a:lstStyle/>
        <a:p>
          <a:pPr marL="91440" algn="l"/>
          <a:r>
            <a:rPr lang="en-US">
              <a:solidFill>
                <a:schemeClr val="bg1"/>
              </a:solidFill>
            </a:rPr>
            <a:t>Which direction loss decreases the most </a:t>
          </a:r>
          <a:endParaRPr kumimoji="0" lang="en-US" b="0" i="1" u="none" strike="noStrike"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gm:t>
    </dgm:pt>
    <dgm:pt modelId="{9DAC8491-12B7-4A31-A33A-D2C46CD6CD44}" type="parTrans" cxnId="{545A1F28-C3DE-4ACB-8A97-13887DBE192B}">
      <dgm:prSet/>
      <dgm:spPr/>
      <dgm:t>
        <a:bodyPr/>
        <a:lstStyle/>
        <a:p>
          <a:endParaRPr lang="en-US">
            <a:solidFill>
              <a:schemeClr val="bg1"/>
            </a:solidFill>
          </a:endParaRPr>
        </a:p>
      </dgm:t>
    </dgm:pt>
    <dgm:pt modelId="{4BD4781C-9BBE-403C-9E37-D6188A070213}" type="sibTrans" cxnId="{545A1F28-C3DE-4ACB-8A97-13887DBE192B}">
      <dgm:prSet/>
      <dgm:spPr/>
      <dgm:t>
        <a:bodyPr/>
        <a:lstStyle/>
        <a:p>
          <a:endParaRPr lang="en-US">
            <a:solidFill>
              <a:schemeClr val="bg1"/>
            </a:solidFill>
          </a:endParaRPr>
        </a:p>
      </dgm:t>
    </dgm:pt>
    <mc:AlternateContent xmlns:mc="http://schemas.openxmlformats.org/markup-compatibility/2006">
      <mc:Choice xmlns:a14="http://schemas.microsoft.com/office/drawing/2010/main" Requires="a14">
        <dgm:pt modelId="{C0941678-E692-4F56-AECE-964CCB370481}">
          <dgm:prSet/>
          <dgm:spPr/>
          <dgm:t>
            <a:bodyPr/>
            <a:lstStyle/>
            <a:p>
              <a14:m>
                <m:oMath xmlns:m="http://schemas.openxmlformats.org/officeDocument/2006/math">
                  <m:r>
                    <a:rPr kumimoji="0" lang="el-GR" b="1" i="1" u="none" strike="noStrike" cap="none" spc="0" normalizeH="0" baseline="0" noProof="0" smtClean="0">
                      <a:ln/>
                      <a:solidFill>
                        <a:schemeClr val="bg1"/>
                      </a:solidFill>
                      <a:effectLst/>
                      <a:uLnTx/>
                      <a:uFillTx/>
                      <a:latin typeface="Cambria Math" panose="02040503050406030204" pitchFamily="18" charset="0"/>
                      <a:ea typeface="Cambria Math" panose="02040503050406030204" pitchFamily="18" charset="0"/>
                      <a:cs typeface="+mn-cs"/>
                    </a:rPr>
                    <m:t>𝝀</m:t>
                  </m:r>
                </m:oMath>
              </a14:m>
              <a:r>
                <a:rPr lang="en-US" b="1">
                  <a:solidFill>
                    <a:schemeClr val="bg1"/>
                  </a:solidFill>
                </a:rPr>
                <a:t>: The learning rate</a:t>
              </a:r>
            </a:p>
          </dgm:t>
        </dgm:pt>
      </mc:Choice>
      <mc:Fallback>
        <dgm:pt modelId="{C0941678-E692-4F56-AECE-964CCB370481}">
          <dgm:prSet/>
          <dgm:spPr/>
          <dgm:t>
            <a:bodyPr/>
            <a:lstStyle/>
            <a:p>
              <a:r>
                <a:rPr kumimoji="0" lang="el-GR" b="1" i="0" u="none" strike="noStrike"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rPr>
                <a:t>𝝀</a:t>
              </a:r>
              <a:r>
                <a:rPr lang="en-US" b="1">
                  <a:solidFill>
                    <a:schemeClr val="bg1"/>
                  </a:solidFill>
                </a:rPr>
                <a:t>: The learning rate</a:t>
              </a:r>
            </a:p>
          </dgm:t>
        </dgm:pt>
      </mc:Fallback>
    </mc:AlternateContent>
    <dgm:pt modelId="{3FA26A6D-CA53-4AF0-8007-E0AF1DBFE3E2}" type="parTrans" cxnId="{0B9DCC2F-8DFE-40E5-AE1C-CAF94D2966FD}">
      <dgm:prSet/>
      <dgm:spPr/>
      <dgm:t>
        <a:bodyPr/>
        <a:lstStyle/>
        <a:p>
          <a:endParaRPr lang="en-US">
            <a:solidFill>
              <a:schemeClr val="bg1"/>
            </a:solidFill>
          </a:endParaRPr>
        </a:p>
      </dgm:t>
    </dgm:pt>
    <dgm:pt modelId="{BE8878D1-9BD8-4795-B7BA-7191463E973B}" type="sibTrans" cxnId="{0B9DCC2F-8DFE-40E5-AE1C-CAF94D2966FD}">
      <dgm:prSet/>
      <dgm:spPr/>
      <dgm:t>
        <a:bodyPr/>
        <a:lstStyle/>
        <a:p>
          <a:endParaRPr lang="en-US">
            <a:solidFill>
              <a:schemeClr val="bg1"/>
            </a:solidFill>
          </a:endParaRPr>
        </a:p>
      </dgm:t>
    </dgm:pt>
    <dgm:pt modelId="{D734096E-0FF9-49AA-8600-29924299A645}">
      <dgm:prSet/>
      <dgm:spPr/>
      <dgm:t>
        <a:bodyPr/>
        <a:lstStyle/>
        <a:p>
          <a:pPr marL="91440"/>
          <a:r>
            <a:rPr lang="en-US">
              <a:solidFill>
                <a:schemeClr val="bg1"/>
              </a:solidFill>
            </a:rPr>
            <a:t>How far to travel</a:t>
          </a:r>
        </a:p>
      </dgm:t>
    </dgm:pt>
    <dgm:pt modelId="{3F4EF640-C0A2-4658-B035-014C3DB50E68}" type="parTrans" cxnId="{AF601B76-213E-4399-8978-A2E9D0F76373}">
      <dgm:prSet/>
      <dgm:spPr/>
      <dgm:t>
        <a:bodyPr/>
        <a:lstStyle/>
        <a:p>
          <a:endParaRPr lang="en-US">
            <a:solidFill>
              <a:schemeClr val="bg1"/>
            </a:solidFill>
          </a:endParaRPr>
        </a:p>
      </dgm:t>
    </dgm:pt>
    <dgm:pt modelId="{CEAD0B1B-6A2E-45FA-B000-2F86A68074A1}" type="sibTrans" cxnId="{AF601B76-213E-4399-8978-A2E9D0F76373}">
      <dgm:prSet/>
      <dgm:spPr/>
      <dgm:t>
        <a:bodyPr/>
        <a:lstStyle/>
        <a:p>
          <a:endParaRPr lang="en-US">
            <a:solidFill>
              <a:schemeClr val="bg1"/>
            </a:solidFill>
          </a:endParaRPr>
        </a:p>
      </dgm:t>
    </dgm:pt>
    <dgm:pt modelId="{3083003A-8AB1-4CE5-80AA-59A24D1A8D7A}">
      <dgm:prSet/>
      <dgm:spPr/>
      <dgm:t>
        <a:bodyPr/>
        <a:lstStyle/>
        <a:p>
          <a:r>
            <a:rPr lang="en-US" b="1">
              <a:solidFill>
                <a:schemeClr val="bg1"/>
              </a:solidFill>
            </a:rPr>
            <a:t>Epoch</a:t>
          </a:r>
        </a:p>
      </dgm:t>
    </dgm:pt>
    <dgm:pt modelId="{E191D485-F64B-4C34-865E-8BEB9B27D800}" type="parTrans" cxnId="{554559FD-6B41-47B2-9CA4-351E9BDF4F69}">
      <dgm:prSet/>
      <dgm:spPr/>
      <dgm:t>
        <a:bodyPr/>
        <a:lstStyle/>
        <a:p>
          <a:endParaRPr lang="en-US">
            <a:solidFill>
              <a:schemeClr val="bg1"/>
            </a:solidFill>
          </a:endParaRPr>
        </a:p>
      </dgm:t>
    </dgm:pt>
    <dgm:pt modelId="{9F78341B-8A55-4555-9B8B-B35920EBB5CA}" type="sibTrans" cxnId="{554559FD-6B41-47B2-9CA4-351E9BDF4F69}">
      <dgm:prSet/>
      <dgm:spPr/>
      <dgm:t>
        <a:bodyPr/>
        <a:lstStyle/>
        <a:p>
          <a:endParaRPr lang="en-US">
            <a:solidFill>
              <a:schemeClr val="bg1"/>
            </a:solidFill>
          </a:endParaRPr>
        </a:p>
      </dgm:t>
    </dgm:pt>
    <dgm:pt modelId="{CFC843DF-9A5F-40EF-948E-67D9792E0F9E}">
      <dgm:prSet/>
      <dgm:spPr/>
      <dgm:t>
        <a:bodyPr/>
        <a:lstStyle/>
        <a:p>
          <a:pPr marL="91440"/>
          <a:r>
            <a:rPr lang="en-US">
              <a:solidFill>
                <a:schemeClr val="bg1"/>
              </a:solidFill>
            </a:rPr>
            <a:t>A model update with the full dataset</a:t>
          </a:r>
        </a:p>
      </dgm:t>
    </dgm:pt>
    <dgm:pt modelId="{86B52AFD-35F5-40FD-82EA-9F297F1F1591}" type="parTrans" cxnId="{8DB076E5-C64A-4CEE-B347-A6B77C16901D}">
      <dgm:prSet/>
      <dgm:spPr/>
      <dgm:t>
        <a:bodyPr/>
        <a:lstStyle/>
        <a:p>
          <a:endParaRPr lang="en-US">
            <a:solidFill>
              <a:schemeClr val="bg1"/>
            </a:solidFill>
          </a:endParaRPr>
        </a:p>
      </dgm:t>
    </dgm:pt>
    <dgm:pt modelId="{F21DF78C-208E-4737-82E6-C9FD7042B593}" type="sibTrans" cxnId="{8DB076E5-C64A-4CEE-B347-A6B77C16901D}">
      <dgm:prSet/>
      <dgm:spPr/>
      <dgm:t>
        <a:bodyPr/>
        <a:lstStyle/>
        <a:p>
          <a:endParaRPr lang="en-US">
            <a:solidFill>
              <a:schemeClr val="bg1"/>
            </a:solidFill>
          </a:endParaRPr>
        </a:p>
      </dgm:t>
    </dgm:pt>
    <dgm:pt modelId="{B3C044AD-EE3D-4628-AD80-324415DD091C}">
      <dgm:prSet/>
      <dgm:spPr/>
      <dgm:t>
        <a:bodyPr/>
        <a:lstStyle/>
        <a:p>
          <a:r>
            <a:rPr lang="en-US" b="1">
              <a:solidFill>
                <a:schemeClr val="bg1"/>
              </a:solidFill>
            </a:rPr>
            <a:t>Batch</a:t>
          </a:r>
        </a:p>
      </dgm:t>
    </dgm:pt>
    <dgm:pt modelId="{F3BEA7AF-F443-4AD3-952B-F949D21DDFA9}" type="parTrans" cxnId="{B070700B-B69D-4C10-B238-2E760B92B06B}">
      <dgm:prSet/>
      <dgm:spPr/>
      <dgm:t>
        <a:bodyPr/>
        <a:lstStyle/>
        <a:p>
          <a:endParaRPr lang="en-US">
            <a:solidFill>
              <a:schemeClr val="bg1"/>
            </a:solidFill>
          </a:endParaRPr>
        </a:p>
      </dgm:t>
    </dgm:pt>
    <dgm:pt modelId="{9E5F1919-8488-4F64-A947-304C519902F0}" type="sibTrans" cxnId="{B070700B-B69D-4C10-B238-2E760B92B06B}">
      <dgm:prSet/>
      <dgm:spPr/>
      <dgm:t>
        <a:bodyPr/>
        <a:lstStyle/>
        <a:p>
          <a:endParaRPr lang="en-US">
            <a:solidFill>
              <a:schemeClr val="bg1"/>
            </a:solidFill>
          </a:endParaRPr>
        </a:p>
      </dgm:t>
    </dgm:pt>
    <dgm:pt modelId="{9FE1706A-EFDA-41A5-A773-A39316EC2830}">
      <dgm:prSet/>
      <dgm:spPr/>
      <dgm:t>
        <a:bodyPr/>
        <a:lstStyle/>
        <a:p>
          <a:pPr marL="91440"/>
          <a:r>
            <a:rPr lang="en-US">
              <a:solidFill>
                <a:schemeClr val="bg1"/>
              </a:solidFill>
            </a:rPr>
            <a:t>A sample of the full dataset</a:t>
          </a:r>
        </a:p>
      </dgm:t>
    </dgm:pt>
    <dgm:pt modelId="{64D7E0BF-54A4-4B36-A88F-CDE1B3BAE986}" type="parTrans" cxnId="{39D379BE-DE0A-4ACE-83C7-0BC4D51B0CC3}">
      <dgm:prSet/>
      <dgm:spPr/>
      <dgm:t>
        <a:bodyPr/>
        <a:lstStyle/>
        <a:p>
          <a:endParaRPr lang="en-US">
            <a:solidFill>
              <a:schemeClr val="bg1"/>
            </a:solidFill>
          </a:endParaRPr>
        </a:p>
      </dgm:t>
    </dgm:pt>
    <dgm:pt modelId="{D4042DBE-E4E2-480C-AF7E-03C78682A8E3}" type="sibTrans" cxnId="{39D379BE-DE0A-4ACE-83C7-0BC4D51B0CC3}">
      <dgm:prSet/>
      <dgm:spPr/>
      <dgm:t>
        <a:bodyPr/>
        <a:lstStyle/>
        <a:p>
          <a:endParaRPr lang="en-US">
            <a:solidFill>
              <a:schemeClr val="bg1"/>
            </a:solidFill>
          </a:endParaRPr>
        </a:p>
      </dgm:t>
    </dgm:pt>
    <dgm:pt modelId="{7B5C2F21-1EBC-48A9-A8CB-E6418AF378DF}">
      <dgm:prSet/>
      <dgm:spPr/>
      <dgm:t>
        <a:bodyPr/>
        <a:lstStyle/>
        <a:p>
          <a:r>
            <a:rPr lang="en-US" b="1">
              <a:solidFill>
                <a:schemeClr val="bg1"/>
              </a:solidFill>
            </a:rPr>
            <a:t>Step</a:t>
          </a:r>
        </a:p>
      </dgm:t>
    </dgm:pt>
    <dgm:pt modelId="{8F186750-C588-4EA8-8807-33727C62B3BE}" type="parTrans" cxnId="{93B38EEC-7A84-4E96-BCDE-25E31AAFACD3}">
      <dgm:prSet/>
      <dgm:spPr/>
      <dgm:t>
        <a:bodyPr/>
        <a:lstStyle/>
        <a:p>
          <a:endParaRPr lang="en-US">
            <a:solidFill>
              <a:schemeClr val="bg1"/>
            </a:solidFill>
          </a:endParaRPr>
        </a:p>
      </dgm:t>
    </dgm:pt>
    <dgm:pt modelId="{9F9B30A4-92A5-4A71-BC1B-B303E10DE802}" type="sibTrans" cxnId="{93B38EEC-7A84-4E96-BCDE-25E31AAFACD3}">
      <dgm:prSet/>
      <dgm:spPr/>
      <dgm:t>
        <a:bodyPr/>
        <a:lstStyle/>
        <a:p>
          <a:endParaRPr lang="en-US">
            <a:solidFill>
              <a:schemeClr val="bg1"/>
            </a:solidFill>
          </a:endParaRPr>
        </a:p>
      </dgm:t>
    </dgm:pt>
    <dgm:pt modelId="{CEE3B6D4-F84C-4B90-B216-DCFFC40AB5FA}">
      <dgm:prSet/>
      <dgm:spPr/>
      <dgm:t>
        <a:bodyPr/>
        <a:lstStyle/>
        <a:p>
          <a:pPr marL="91440"/>
          <a:r>
            <a:rPr lang="en-US">
              <a:solidFill>
                <a:schemeClr val="bg1"/>
              </a:solidFill>
            </a:rPr>
            <a:t>An update to the weight parameters</a:t>
          </a:r>
        </a:p>
      </dgm:t>
    </dgm:pt>
    <dgm:pt modelId="{FD25EE08-5922-4AE4-9CAD-8EA8F092281E}" type="parTrans" cxnId="{7B732E02-CD82-4E27-8FC9-B1EF2462007D}">
      <dgm:prSet/>
      <dgm:spPr/>
      <dgm:t>
        <a:bodyPr/>
        <a:lstStyle/>
        <a:p>
          <a:endParaRPr lang="en-US">
            <a:solidFill>
              <a:schemeClr val="bg1"/>
            </a:solidFill>
          </a:endParaRPr>
        </a:p>
      </dgm:t>
    </dgm:pt>
    <dgm:pt modelId="{2256DB6C-2DC4-45D3-9CC9-BBFCE6E2BBED}" type="sibTrans" cxnId="{7B732E02-CD82-4E27-8FC9-B1EF2462007D}">
      <dgm:prSet/>
      <dgm:spPr/>
      <dgm:t>
        <a:bodyPr/>
        <a:lstStyle/>
        <a:p>
          <a:endParaRPr lang="en-US">
            <a:solidFill>
              <a:schemeClr val="bg1"/>
            </a:solidFill>
          </a:endParaRPr>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1" qsCatId="simple" csTypeId="urn:microsoft.com/office/officeart/2005/8/colors/accent0_3" csCatId="mainScheme" phldr="1"/>
      <dgm:spPr/>
      <dgm:t>
        <a:bodyPr/>
        <a:lstStyle/>
        <a:p>
          <a:endParaRPr lang="en-US"/>
        </a:p>
      </dgm:t>
    </dgm:pt>
    <dgm:pt modelId="{B6C5B93C-3C5B-4EFF-9723-5E3F1FAD63BC}">
      <dgm:prSet phldrT="[Text]"/>
      <dgm:spPr/>
      <dgm:t>
        <a:bodyPr/>
        <a:lstStyle/>
        <a:p>
          <a:pPr>
            <a:buFont typeface="Arial" panose="020B0604020202020204" pitchFamily="34" charset="0"/>
            <a:buChar char="•"/>
          </a:pPr>
          <a:r>
            <a:rPr lang="en-US" b="1">
              <a:solidFill>
                <a:schemeClr val="bg1"/>
              </a:solidFill>
            </a:rPr>
            <a:t>The Gradient</a:t>
          </a:r>
        </a:p>
      </dgm:t>
    </dgm:pt>
    <dgm:pt modelId="{677A2E62-B40A-46C7-A86D-2B4F549CC091}" type="parTrans" cxnId="{6FB3E017-448B-493B-8441-A2096C539D6A}">
      <dgm:prSet/>
      <dgm:spPr/>
      <dgm:t>
        <a:bodyPr/>
        <a:lstStyle/>
        <a:p>
          <a:endParaRPr lang="en-US">
            <a:solidFill>
              <a:schemeClr val="bg1"/>
            </a:solidFill>
          </a:endParaRPr>
        </a:p>
      </dgm:t>
    </dgm:pt>
    <dgm:pt modelId="{879C13C4-F079-41B0-8478-277EA4EE2D56}" type="sibTrans" cxnId="{6FB3E017-448B-493B-8441-A2096C539D6A}">
      <dgm:prSet/>
      <dgm:spPr/>
      <dgm:t>
        <a:bodyPr/>
        <a:lstStyle/>
        <a:p>
          <a:endParaRPr lang="en-US">
            <a:solidFill>
              <a:schemeClr val="bg1"/>
            </a:solidFill>
          </a:endParaRPr>
        </a:p>
      </dgm:t>
    </dgm:pt>
    <dgm:pt modelId="{38338752-738A-4585-97CE-9544AB536DF9}">
      <dgm:prSet/>
      <dgm:spPr/>
      <dgm:t>
        <a:bodyPr/>
        <a:lstStyle/>
        <a:p>
          <a:pPr marL="91440" algn="l"/>
          <a:r>
            <a:rPr lang="en-US">
              <a:solidFill>
                <a:schemeClr val="bg1"/>
              </a:solidFill>
            </a:rPr>
            <a:t>Which direction loss decreases the most </a:t>
          </a:r>
          <a:endParaRPr kumimoji="0" lang="en-US" b="0" i="1" u="none" strike="noStrike"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gm:t>
    </dgm:pt>
    <dgm:pt modelId="{9DAC8491-12B7-4A31-A33A-D2C46CD6CD44}" type="parTrans" cxnId="{545A1F28-C3DE-4ACB-8A97-13887DBE192B}">
      <dgm:prSet/>
      <dgm:spPr/>
      <dgm:t>
        <a:bodyPr/>
        <a:lstStyle/>
        <a:p>
          <a:endParaRPr lang="en-US">
            <a:solidFill>
              <a:schemeClr val="bg1"/>
            </a:solidFill>
          </a:endParaRPr>
        </a:p>
      </dgm:t>
    </dgm:pt>
    <dgm:pt modelId="{4BD4781C-9BBE-403C-9E37-D6188A070213}" type="sibTrans" cxnId="{545A1F28-C3DE-4ACB-8A97-13887DBE192B}">
      <dgm:prSet/>
      <dgm:spPr/>
      <dgm:t>
        <a:bodyPr/>
        <a:lstStyle/>
        <a:p>
          <a:endParaRPr lang="en-US">
            <a:solidFill>
              <a:schemeClr val="bg1"/>
            </a:solidFill>
          </a:endParaRPr>
        </a:p>
      </dgm:t>
    </dgm:pt>
    <dgm:pt modelId="{C0941678-E692-4F56-AECE-964CCB370481}">
      <dgm:prSet/>
      <dgm:spPr>
        <a:blipFill>
          <a:blip xmlns:r="http://schemas.openxmlformats.org/officeDocument/2006/relationships" r:embed="rId1"/>
          <a:stretch>
            <a:fillRect t="-274" b="-9589"/>
          </a:stretch>
        </a:blipFill>
      </dgm:spPr>
      <dgm:t>
        <a:bodyPr/>
        <a:lstStyle/>
        <a:p>
          <a:r>
            <a:rPr lang="en-US">
              <a:noFill/>
            </a:rPr>
            <a:t> </a:t>
          </a:r>
        </a:p>
      </dgm:t>
    </dgm:pt>
    <dgm:pt modelId="{3FA26A6D-CA53-4AF0-8007-E0AF1DBFE3E2}" type="parTrans" cxnId="{0B9DCC2F-8DFE-40E5-AE1C-CAF94D2966FD}">
      <dgm:prSet/>
      <dgm:spPr/>
      <dgm:t>
        <a:bodyPr/>
        <a:lstStyle/>
        <a:p>
          <a:endParaRPr lang="en-US">
            <a:solidFill>
              <a:schemeClr val="bg1"/>
            </a:solidFill>
          </a:endParaRPr>
        </a:p>
      </dgm:t>
    </dgm:pt>
    <dgm:pt modelId="{BE8878D1-9BD8-4795-B7BA-7191463E973B}" type="sibTrans" cxnId="{0B9DCC2F-8DFE-40E5-AE1C-CAF94D2966FD}">
      <dgm:prSet/>
      <dgm:spPr/>
      <dgm:t>
        <a:bodyPr/>
        <a:lstStyle/>
        <a:p>
          <a:endParaRPr lang="en-US">
            <a:solidFill>
              <a:schemeClr val="bg1"/>
            </a:solidFill>
          </a:endParaRPr>
        </a:p>
      </dgm:t>
    </dgm:pt>
    <dgm:pt modelId="{D734096E-0FF9-49AA-8600-29924299A645}">
      <dgm:prSet/>
      <dgm:spPr/>
      <dgm:t>
        <a:bodyPr/>
        <a:lstStyle/>
        <a:p>
          <a:pPr marL="91440"/>
          <a:r>
            <a:rPr lang="en-US">
              <a:solidFill>
                <a:schemeClr val="bg1"/>
              </a:solidFill>
            </a:rPr>
            <a:t>How far to travel</a:t>
          </a:r>
        </a:p>
      </dgm:t>
    </dgm:pt>
    <dgm:pt modelId="{3F4EF640-C0A2-4658-B035-014C3DB50E68}" type="parTrans" cxnId="{AF601B76-213E-4399-8978-A2E9D0F76373}">
      <dgm:prSet/>
      <dgm:spPr/>
      <dgm:t>
        <a:bodyPr/>
        <a:lstStyle/>
        <a:p>
          <a:endParaRPr lang="en-US">
            <a:solidFill>
              <a:schemeClr val="bg1"/>
            </a:solidFill>
          </a:endParaRPr>
        </a:p>
      </dgm:t>
    </dgm:pt>
    <dgm:pt modelId="{CEAD0B1B-6A2E-45FA-B000-2F86A68074A1}" type="sibTrans" cxnId="{AF601B76-213E-4399-8978-A2E9D0F76373}">
      <dgm:prSet/>
      <dgm:spPr/>
      <dgm:t>
        <a:bodyPr/>
        <a:lstStyle/>
        <a:p>
          <a:endParaRPr lang="en-US">
            <a:solidFill>
              <a:schemeClr val="bg1"/>
            </a:solidFill>
          </a:endParaRPr>
        </a:p>
      </dgm:t>
    </dgm:pt>
    <dgm:pt modelId="{3083003A-8AB1-4CE5-80AA-59A24D1A8D7A}">
      <dgm:prSet/>
      <dgm:spPr/>
      <dgm:t>
        <a:bodyPr/>
        <a:lstStyle/>
        <a:p>
          <a:r>
            <a:rPr lang="en-US" b="1">
              <a:solidFill>
                <a:schemeClr val="bg1"/>
              </a:solidFill>
            </a:rPr>
            <a:t>Epoch</a:t>
          </a:r>
        </a:p>
      </dgm:t>
    </dgm:pt>
    <dgm:pt modelId="{E191D485-F64B-4C34-865E-8BEB9B27D800}" type="parTrans" cxnId="{554559FD-6B41-47B2-9CA4-351E9BDF4F69}">
      <dgm:prSet/>
      <dgm:spPr/>
      <dgm:t>
        <a:bodyPr/>
        <a:lstStyle/>
        <a:p>
          <a:endParaRPr lang="en-US">
            <a:solidFill>
              <a:schemeClr val="bg1"/>
            </a:solidFill>
          </a:endParaRPr>
        </a:p>
      </dgm:t>
    </dgm:pt>
    <dgm:pt modelId="{9F78341B-8A55-4555-9B8B-B35920EBB5CA}" type="sibTrans" cxnId="{554559FD-6B41-47B2-9CA4-351E9BDF4F69}">
      <dgm:prSet/>
      <dgm:spPr/>
      <dgm:t>
        <a:bodyPr/>
        <a:lstStyle/>
        <a:p>
          <a:endParaRPr lang="en-US">
            <a:solidFill>
              <a:schemeClr val="bg1"/>
            </a:solidFill>
          </a:endParaRPr>
        </a:p>
      </dgm:t>
    </dgm:pt>
    <dgm:pt modelId="{CFC843DF-9A5F-40EF-948E-67D9792E0F9E}">
      <dgm:prSet/>
      <dgm:spPr/>
      <dgm:t>
        <a:bodyPr/>
        <a:lstStyle/>
        <a:p>
          <a:pPr marL="91440"/>
          <a:r>
            <a:rPr lang="en-US">
              <a:solidFill>
                <a:schemeClr val="bg1"/>
              </a:solidFill>
            </a:rPr>
            <a:t>A model update with the full dataset</a:t>
          </a:r>
        </a:p>
      </dgm:t>
    </dgm:pt>
    <dgm:pt modelId="{86B52AFD-35F5-40FD-82EA-9F297F1F1591}" type="parTrans" cxnId="{8DB076E5-C64A-4CEE-B347-A6B77C16901D}">
      <dgm:prSet/>
      <dgm:spPr/>
      <dgm:t>
        <a:bodyPr/>
        <a:lstStyle/>
        <a:p>
          <a:endParaRPr lang="en-US">
            <a:solidFill>
              <a:schemeClr val="bg1"/>
            </a:solidFill>
          </a:endParaRPr>
        </a:p>
      </dgm:t>
    </dgm:pt>
    <dgm:pt modelId="{F21DF78C-208E-4737-82E6-C9FD7042B593}" type="sibTrans" cxnId="{8DB076E5-C64A-4CEE-B347-A6B77C16901D}">
      <dgm:prSet/>
      <dgm:spPr/>
      <dgm:t>
        <a:bodyPr/>
        <a:lstStyle/>
        <a:p>
          <a:endParaRPr lang="en-US">
            <a:solidFill>
              <a:schemeClr val="bg1"/>
            </a:solidFill>
          </a:endParaRPr>
        </a:p>
      </dgm:t>
    </dgm:pt>
    <dgm:pt modelId="{B3C044AD-EE3D-4628-AD80-324415DD091C}">
      <dgm:prSet/>
      <dgm:spPr/>
      <dgm:t>
        <a:bodyPr/>
        <a:lstStyle/>
        <a:p>
          <a:r>
            <a:rPr lang="en-US" b="1">
              <a:solidFill>
                <a:schemeClr val="bg1"/>
              </a:solidFill>
            </a:rPr>
            <a:t>Batch</a:t>
          </a:r>
        </a:p>
      </dgm:t>
    </dgm:pt>
    <dgm:pt modelId="{F3BEA7AF-F443-4AD3-952B-F949D21DDFA9}" type="parTrans" cxnId="{B070700B-B69D-4C10-B238-2E760B92B06B}">
      <dgm:prSet/>
      <dgm:spPr/>
      <dgm:t>
        <a:bodyPr/>
        <a:lstStyle/>
        <a:p>
          <a:endParaRPr lang="en-US">
            <a:solidFill>
              <a:schemeClr val="bg1"/>
            </a:solidFill>
          </a:endParaRPr>
        </a:p>
      </dgm:t>
    </dgm:pt>
    <dgm:pt modelId="{9E5F1919-8488-4F64-A947-304C519902F0}" type="sibTrans" cxnId="{B070700B-B69D-4C10-B238-2E760B92B06B}">
      <dgm:prSet/>
      <dgm:spPr/>
      <dgm:t>
        <a:bodyPr/>
        <a:lstStyle/>
        <a:p>
          <a:endParaRPr lang="en-US">
            <a:solidFill>
              <a:schemeClr val="bg1"/>
            </a:solidFill>
          </a:endParaRPr>
        </a:p>
      </dgm:t>
    </dgm:pt>
    <dgm:pt modelId="{9FE1706A-EFDA-41A5-A773-A39316EC2830}">
      <dgm:prSet/>
      <dgm:spPr/>
      <dgm:t>
        <a:bodyPr/>
        <a:lstStyle/>
        <a:p>
          <a:pPr marL="91440"/>
          <a:r>
            <a:rPr lang="en-US">
              <a:solidFill>
                <a:schemeClr val="bg1"/>
              </a:solidFill>
            </a:rPr>
            <a:t>A sample of the full dataset</a:t>
          </a:r>
        </a:p>
      </dgm:t>
    </dgm:pt>
    <dgm:pt modelId="{64D7E0BF-54A4-4B36-A88F-CDE1B3BAE986}" type="parTrans" cxnId="{39D379BE-DE0A-4ACE-83C7-0BC4D51B0CC3}">
      <dgm:prSet/>
      <dgm:spPr/>
      <dgm:t>
        <a:bodyPr/>
        <a:lstStyle/>
        <a:p>
          <a:endParaRPr lang="en-US">
            <a:solidFill>
              <a:schemeClr val="bg1"/>
            </a:solidFill>
          </a:endParaRPr>
        </a:p>
      </dgm:t>
    </dgm:pt>
    <dgm:pt modelId="{D4042DBE-E4E2-480C-AF7E-03C78682A8E3}" type="sibTrans" cxnId="{39D379BE-DE0A-4ACE-83C7-0BC4D51B0CC3}">
      <dgm:prSet/>
      <dgm:spPr/>
      <dgm:t>
        <a:bodyPr/>
        <a:lstStyle/>
        <a:p>
          <a:endParaRPr lang="en-US">
            <a:solidFill>
              <a:schemeClr val="bg1"/>
            </a:solidFill>
          </a:endParaRPr>
        </a:p>
      </dgm:t>
    </dgm:pt>
    <dgm:pt modelId="{7B5C2F21-1EBC-48A9-A8CB-E6418AF378DF}">
      <dgm:prSet/>
      <dgm:spPr/>
      <dgm:t>
        <a:bodyPr/>
        <a:lstStyle/>
        <a:p>
          <a:r>
            <a:rPr lang="en-US" b="1">
              <a:solidFill>
                <a:schemeClr val="bg1"/>
              </a:solidFill>
            </a:rPr>
            <a:t>Step</a:t>
          </a:r>
        </a:p>
      </dgm:t>
    </dgm:pt>
    <dgm:pt modelId="{8F186750-C588-4EA8-8807-33727C62B3BE}" type="parTrans" cxnId="{93B38EEC-7A84-4E96-BCDE-25E31AAFACD3}">
      <dgm:prSet/>
      <dgm:spPr/>
      <dgm:t>
        <a:bodyPr/>
        <a:lstStyle/>
        <a:p>
          <a:endParaRPr lang="en-US">
            <a:solidFill>
              <a:schemeClr val="bg1"/>
            </a:solidFill>
          </a:endParaRPr>
        </a:p>
      </dgm:t>
    </dgm:pt>
    <dgm:pt modelId="{9F9B30A4-92A5-4A71-BC1B-B303E10DE802}" type="sibTrans" cxnId="{93B38EEC-7A84-4E96-BCDE-25E31AAFACD3}">
      <dgm:prSet/>
      <dgm:spPr/>
      <dgm:t>
        <a:bodyPr/>
        <a:lstStyle/>
        <a:p>
          <a:endParaRPr lang="en-US">
            <a:solidFill>
              <a:schemeClr val="bg1"/>
            </a:solidFill>
          </a:endParaRPr>
        </a:p>
      </dgm:t>
    </dgm:pt>
    <dgm:pt modelId="{CEE3B6D4-F84C-4B90-B216-DCFFC40AB5FA}">
      <dgm:prSet/>
      <dgm:spPr/>
      <dgm:t>
        <a:bodyPr/>
        <a:lstStyle/>
        <a:p>
          <a:pPr marL="91440"/>
          <a:r>
            <a:rPr lang="en-US">
              <a:solidFill>
                <a:schemeClr val="bg1"/>
              </a:solidFill>
            </a:rPr>
            <a:t>An update to the weight parameters</a:t>
          </a:r>
        </a:p>
      </dgm:t>
    </dgm:pt>
    <dgm:pt modelId="{FD25EE08-5922-4AE4-9CAD-8EA8F092281E}" type="parTrans" cxnId="{7B732E02-CD82-4E27-8FC9-B1EF2462007D}">
      <dgm:prSet/>
      <dgm:spPr/>
      <dgm:t>
        <a:bodyPr/>
        <a:lstStyle/>
        <a:p>
          <a:endParaRPr lang="en-US">
            <a:solidFill>
              <a:schemeClr val="bg1"/>
            </a:solidFill>
          </a:endParaRPr>
        </a:p>
      </dgm:t>
    </dgm:pt>
    <dgm:pt modelId="{2256DB6C-2DC4-45D3-9CC9-BBFCE6E2BBED}" type="sibTrans" cxnId="{7B732E02-CD82-4E27-8FC9-B1EF2462007D}">
      <dgm:prSet/>
      <dgm:spPr/>
      <dgm:t>
        <a:bodyPr/>
        <a:lstStyle/>
        <a:p>
          <a:endParaRPr lang="en-US">
            <a:solidFill>
              <a:schemeClr val="bg1"/>
            </a:solidFill>
          </a:endParaRPr>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1" qsCatId="simple" csTypeId="urn:microsoft.com/office/officeart/2005/8/colors/accent0_3" csCatId="mainScheme" phldr="1"/>
      <dgm:spPr/>
      <dgm:t>
        <a:bodyPr/>
        <a:lstStyle/>
        <a:p>
          <a:endParaRPr lang="en-US"/>
        </a:p>
      </dgm:t>
    </dgm:pt>
    <dgm:pt modelId="{B6C5B93C-3C5B-4EFF-9723-5E3F1FAD63BC}">
      <dgm:prSet phldrT="[Text]"/>
      <dgm:spPr/>
      <dgm:t>
        <a:bodyPr/>
        <a:lstStyle/>
        <a:p>
          <a:pPr>
            <a:buFont typeface="Arial" panose="020B0604020202020204" pitchFamily="34" charset="0"/>
            <a:buChar char="•"/>
          </a:pPr>
          <a:r>
            <a:rPr lang="en-US" b="1">
              <a:solidFill>
                <a:schemeClr val="bg1"/>
              </a:solidFill>
            </a:rPr>
            <a:t>The Gradient</a:t>
          </a:r>
        </a:p>
      </dgm:t>
    </dgm:pt>
    <dgm:pt modelId="{677A2E62-B40A-46C7-A86D-2B4F549CC091}" type="parTrans" cxnId="{6FB3E017-448B-493B-8441-A2096C539D6A}">
      <dgm:prSet/>
      <dgm:spPr/>
      <dgm:t>
        <a:bodyPr/>
        <a:lstStyle/>
        <a:p>
          <a:endParaRPr lang="en-US">
            <a:solidFill>
              <a:schemeClr val="bg1"/>
            </a:solidFill>
          </a:endParaRPr>
        </a:p>
      </dgm:t>
    </dgm:pt>
    <dgm:pt modelId="{879C13C4-F079-41B0-8478-277EA4EE2D56}" type="sibTrans" cxnId="{6FB3E017-448B-493B-8441-A2096C539D6A}">
      <dgm:prSet/>
      <dgm:spPr/>
      <dgm:t>
        <a:bodyPr/>
        <a:lstStyle/>
        <a:p>
          <a:endParaRPr lang="en-US">
            <a:solidFill>
              <a:schemeClr val="bg1"/>
            </a:solidFill>
          </a:endParaRPr>
        </a:p>
      </dgm:t>
    </dgm:pt>
    <dgm:pt modelId="{38338752-738A-4585-97CE-9544AB536DF9}">
      <dgm:prSet/>
      <dgm:spPr/>
      <dgm:t>
        <a:bodyPr/>
        <a:lstStyle/>
        <a:p>
          <a:pPr marL="91440" algn="l"/>
          <a:r>
            <a:rPr lang="en-US">
              <a:solidFill>
                <a:schemeClr val="bg1"/>
              </a:solidFill>
            </a:rPr>
            <a:t>Which direction loss decreases the most </a:t>
          </a:r>
          <a:endParaRPr kumimoji="0" lang="en-US" b="0" i="1" u="none" strike="noStrike"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gm:t>
    </dgm:pt>
    <dgm:pt modelId="{9DAC8491-12B7-4A31-A33A-D2C46CD6CD44}" type="parTrans" cxnId="{545A1F28-C3DE-4ACB-8A97-13887DBE192B}">
      <dgm:prSet/>
      <dgm:spPr/>
      <dgm:t>
        <a:bodyPr/>
        <a:lstStyle/>
        <a:p>
          <a:endParaRPr lang="en-US">
            <a:solidFill>
              <a:schemeClr val="bg1"/>
            </a:solidFill>
          </a:endParaRPr>
        </a:p>
      </dgm:t>
    </dgm:pt>
    <dgm:pt modelId="{4BD4781C-9BBE-403C-9E37-D6188A070213}" type="sibTrans" cxnId="{545A1F28-C3DE-4ACB-8A97-13887DBE192B}">
      <dgm:prSet/>
      <dgm:spPr/>
      <dgm:t>
        <a:bodyPr/>
        <a:lstStyle/>
        <a:p>
          <a:endParaRPr lang="en-US">
            <a:solidFill>
              <a:schemeClr val="bg1"/>
            </a:solidFill>
          </a:endParaRPr>
        </a:p>
      </dgm:t>
    </dgm:pt>
    <mc:AlternateContent xmlns:mc="http://schemas.openxmlformats.org/markup-compatibility/2006">
      <mc:Choice xmlns:a14="http://schemas.microsoft.com/office/drawing/2010/main" Requires="a14">
        <dgm:pt modelId="{C0941678-E692-4F56-AECE-964CCB370481}">
          <dgm:prSet/>
          <dgm:spPr/>
          <dgm:t>
            <a:bodyPr/>
            <a:lstStyle/>
            <a:p>
              <a14:m>
                <m:oMath xmlns:m="http://schemas.openxmlformats.org/officeDocument/2006/math">
                  <m:r>
                    <a:rPr kumimoji="0" lang="el-GR" b="1" i="1" u="none" strike="noStrike" cap="none" spc="0" normalizeH="0" baseline="0" noProof="0" smtClean="0">
                      <a:ln/>
                      <a:solidFill>
                        <a:schemeClr val="bg1"/>
                      </a:solidFill>
                      <a:effectLst/>
                      <a:uLnTx/>
                      <a:uFillTx/>
                      <a:latin typeface="Cambria Math" panose="02040503050406030204" pitchFamily="18" charset="0"/>
                      <a:ea typeface="Cambria Math" panose="02040503050406030204" pitchFamily="18" charset="0"/>
                      <a:cs typeface="+mn-cs"/>
                    </a:rPr>
                    <m:t>𝝀</m:t>
                  </m:r>
                </m:oMath>
              </a14:m>
              <a:r>
                <a:rPr lang="en-US" b="1">
                  <a:solidFill>
                    <a:schemeClr val="bg1"/>
                  </a:solidFill>
                </a:rPr>
                <a:t>: The learning rate</a:t>
              </a:r>
            </a:p>
          </dgm:t>
        </dgm:pt>
      </mc:Choice>
      <mc:Fallback>
        <dgm:pt modelId="{C0941678-E692-4F56-AECE-964CCB370481}">
          <dgm:prSet/>
          <dgm:spPr/>
          <dgm:t>
            <a:bodyPr/>
            <a:lstStyle/>
            <a:p>
              <a:r>
                <a:rPr kumimoji="0" lang="el-GR" b="1" i="0" u="none" strike="noStrike"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rPr>
                <a:t>𝝀</a:t>
              </a:r>
              <a:r>
                <a:rPr lang="en-US" b="1">
                  <a:solidFill>
                    <a:schemeClr val="bg1"/>
                  </a:solidFill>
                </a:rPr>
                <a:t>: The learning rate</a:t>
              </a:r>
            </a:p>
          </dgm:t>
        </dgm:pt>
      </mc:Fallback>
    </mc:AlternateContent>
    <dgm:pt modelId="{3FA26A6D-CA53-4AF0-8007-E0AF1DBFE3E2}" type="parTrans" cxnId="{0B9DCC2F-8DFE-40E5-AE1C-CAF94D2966FD}">
      <dgm:prSet/>
      <dgm:spPr/>
      <dgm:t>
        <a:bodyPr/>
        <a:lstStyle/>
        <a:p>
          <a:endParaRPr lang="en-US">
            <a:solidFill>
              <a:schemeClr val="bg1"/>
            </a:solidFill>
          </a:endParaRPr>
        </a:p>
      </dgm:t>
    </dgm:pt>
    <dgm:pt modelId="{BE8878D1-9BD8-4795-B7BA-7191463E973B}" type="sibTrans" cxnId="{0B9DCC2F-8DFE-40E5-AE1C-CAF94D2966FD}">
      <dgm:prSet/>
      <dgm:spPr/>
      <dgm:t>
        <a:bodyPr/>
        <a:lstStyle/>
        <a:p>
          <a:endParaRPr lang="en-US">
            <a:solidFill>
              <a:schemeClr val="bg1"/>
            </a:solidFill>
          </a:endParaRPr>
        </a:p>
      </dgm:t>
    </dgm:pt>
    <dgm:pt modelId="{D734096E-0FF9-49AA-8600-29924299A645}">
      <dgm:prSet/>
      <dgm:spPr/>
      <dgm:t>
        <a:bodyPr/>
        <a:lstStyle/>
        <a:p>
          <a:pPr marL="91440"/>
          <a:r>
            <a:rPr lang="en-US">
              <a:solidFill>
                <a:schemeClr val="bg1"/>
              </a:solidFill>
            </a:rPr>
            <a:t>How far to travel</a:t>
          </a:r>
        </a:p>
      </dgm:t>
    </dgm:pt>
    <dgm:pt modelId="{3F4EF640-C0A2-4658-B035-014C3DB50E68}" type="parTrans" cxnId="{AF601B76-213E-4399-8978-A2E9D0F76373}">
      <dgm:prSet/>
      <dgm:spPr/>
      <dgm:t>
        <a:bodyPr/>
        <a:lstStyle/>
        <a:p>
          <a:endParaRPr lang="en-US">
            <a:solidFill>
              <a:schemeClr val="bg1"/>
            </a:solidFill>
          </a:endParaRPr>
        </a:p>
      </dgm:t>
    </dgm:pt>
    <dgm:pt modelId="{CEAD0B1B-6A2E-45FA-B000-2F86A68074A1}" type="sibTrans" cxnId="{AF601B76-213E-4399-8978-A2E9D0F76373}">
      <dgm:prSet/>
      <dgm:spPr/>
      <dgm:t>
        <a:bodyPr/>
        <a:lstStyle/>
        <a:p>
          <a:endParaRPr lang="en-US">
            <a:solidFill>
              <a:schemeClr val="bg1"/>
            </a:solidFill>
          </a:endParaRPr>
        </a:p>
      </dgm:t>
    </dgm:pt>
    <dgm:pt modelId="{3083003A-8AB1-4CE5-80AA-59A24D1A8D7A}">
      <dgm:prSet/>
      <dgm:spPr/>
      <dgm:t>
        <a:bodyPr/>
        <a:lstStyle/>
        <a:p>
          <a:r>
            <a:rPr lang="en-US" b="1">
              <a:solidFill>
                <a:schemeClr val="bg1"/>
              </a:solidFill>
            </a:rPr>
            <a:t>Epoch</a:t>
          </a:r>
        </a:p>
      </dgm:t>
    </dgm:pt>
    <dgm:pt modelId="{E191D485-F64B-4C34-865E-8BEB9B27D800}" type="parTrans" cxnId="{554559FD-6B41-47B2-9CA4-351E9BDF4F69}">
      <dgm:prSet/>
      <dgm:spPr/>
      <dgm:t>
        <a:bodyPr/>
        <a:lstStyle/>
        <a:p>
          <a:endParaRPr lang="en-US">
            <a:solidFill>
              <a:schemeClr val="bg1"/>
            </a:solidFill>
          </a:endParaRPr>
        </a:p>
      </dgm:t>
    </dgm:pt>
    <dgm:pt modelId="{9F78341B-8A55-4555-9B8B-B35920EBB5CA}" type="sibTrans" cxnId="{554559FD-6B41-47B2-9CA4-351E9BDF4F69}">
      <dgm:prSet/>
      <dgm:spPr/>
      <dgm:t>
        <a:bodyPr/>
        <a:lstStyle/>
        <a:p>
          <a:endParaRPr lang="en-US">
            <a:solidFill>
              <a:schemeClr val="bg1"/>
            </a:solidFill>
          </a:endParaRPr>
        </a:p>
      </dgm:t>
    </dgm:pt>
    <dgm:pt modelId="{CFC843DF-9A5F-40EF-948E-67D9792E0F9E}">
      <dgm:prSet/>
      <dgm:spPr/>
      <dgm:t>
        <a:bodyPr/>
        <a:lstStyle/>
        <a:p>
          <a:pPr marL="91440"/>
          <a:r>
            <a:rPr lang="en-US">
              <a:solidFill>
                <a:schemeClr val="bg1"/>
              </a:solidFill>
            </a:rPr>
            <a:t>A model update with the full dataset</a:t>
          </a:r>
        </a:p>
      </dgm:t>
    </dgm:pt>
    <dgm:pt modelId="{86B52AFD-35F5-40FD-82EA-9F297F1F1591}" type="parTrans" cxnId="{8DB076E5-C64A-4CEE-B347-A6B77C16901D}">
      <dgm:prSet/>
      <dgm:spPr/>
      <dgm:t>
        <a:bodyPr/>
        <a:lstStyle/>
        <a:p>
          <a:endParaRPr lang="en-US">
            <a:solidFill>
              <a:schemeClr val="bg1"/>
            </a:solidFill>
          </a:endParaRPr>
        </a:p>
      </dgm:t>
    </dgm:pt>
    <dgm:pt modelId="{F21DF78C-208E-4737-82E6-C9FD7042B593}" type="sibTrans" cxnId="{8DB076E5-C64A-4CEE-B347-A6B77C16901D}">
      <dgm:prSet/>
      <dgm:spPr/>
      <dgm:t>
        <a:bodyPr/>
        <a:lstStyle/>
        <a:p>
          <a:endParaRPr lang="en-US">
            <a:solidFill>
              <a:schemeClr val="bg1"/>
            </a:solidFill>
          </a:endParaRPr>
        </a:p>
      </dgm:t>
    </dgm:pt>
    <dgm:pt modelId="{B3C044AD-EE3D-4628-AD80-324415DD091C}">
      <dgm:prSet/>
      <dgm:spPr/>
      <dgm:t>
        <a:bodyPr/>
        <a:lstStyle/>
        <a:p>
          <a:r>
            <a:rPr lang="en-US" b="1">
              <a:solidFill>
                <a:schemeClr val="bg1"/>
              </a:solidFill>
            </a:rPr>
            <a:t>Batch</a:t>
          </a:r>
        </a:p>
      </dgm:t>
    </dgm:pt>
    <dgm:pt modelId="{F3BEA7AF-F443-4AD3-952B-F949D21DDFA9}" type="parTrans" cxnId="{B070700B-B69D-4C10-B238-2E760B92B06B}">
      <dgm:prSet/>
      <dgm:spPr/>
      <dgm:t>
        <a:bodyPr/>
        <a:lstStyle/>
        <a:p>
          <a:endParaRPr lang="en-US">
            <a:solidFill>
              <a:schemeClr val="bg1"/>
            </a:solidFill>
          </a:endParaRPr>
        </a:p>
      </dgm:t>
    </dgm:pt>
    <dgm:pt modelId="{9E5F1919-8488-4F64-A947-304C519902F0}" type="sibTrans" cxnId="{B070700B-B69D-4C10-B238-2E760B92B06B}">
      <dgm:prSet/>
      <dgm:spPr/>
      <dgm:t>
        <a:bodyPr/>
        <a:lstStyle/>
        <a:p>
          <a:endParaRPr lang="en-US">
            <a:solidFill>
              <a:schemeClr val="bg1"/>
            </a:solidFill>
          </a:endParaRPr>
        </a:p>
      </dgm:t>
    </dgm:pt>
    <dgm:pt modelId="{9FE1706A-EFDA-41A5-A773-A39316EC2830}">
      <dgm:prSet/>
      <dgm:spPr/>
      <dgm:t>
        <a:bodyPr/>
        <a:lstStyle/>
        <a:p>
          <a:pPr marL="91440"/>
          <a:r>
            <a:rPr lang="en-US">
              <a:solidFill>
                <a:schemeClr val="bg1"/>
              </a:solidFill>
            </a:rPr>
            <a:t>A sample of the full dataset</a:t>
          </a:r>
        </a:p>
      </dgm:t>
    </dgm:pt>
    <dgm:pt modelId="{64D7E0BF-54A4-4B36-A88F-CDE1B3BAE986}" type="parTrans" cxnId="{39D379BE-DE0A-4ACE-83C7-0BC4D51B0CC3}">
      <dgm:prSet/>
      <dgm:spPr/>
      <dgm:t>
        <a:bodyPr/>
        <a:lstStyle/>
        <a:p>
          <a:endParaRPr lang="en-US">
            <a:solidFill>
              <a:schemeClr val="bg1"/>
            </a:solidFill>
          </a:endParaRPr>
        </a:p>
      </dgm:t>
    </dgm:pt>
    <dgm:pt modelId="{D4042DBE-E4E2-480C-AF7E-03C78682A8E3}" type="sibTrans" cxnId="{39D379BE-DE0A-4ACE-83C7-0BC4D51B0CC3}">
      <dgm:prSet/>
      <dgm:spPr/>
      <dgm:t>
        <a:bodyPr/>
        <a:lstStyle/>
        <a:p>
          <a:endParaRPr lang="en-US">
            <a:solidFill>
              <a:schemeClr val="bg1"/>
            </a:solidFill>
          </a:endParaRPr>
        </a:p>
      </dgm:t>
    </dgm:pt>
    <dgm:pt modelId="{7B5C2F21-1EBC-48A9-A8CB-E6418AF378DF}">
      <dgm:prSet/>
      <dgm:spPr/>
      <dgm:t>
        <a:bodyPr/>
        <a:lstStyle/>
        <a:p>
          <a:r>
            <a:rPr lang="en-US" b="1">
              <a:solidFill>
                <a:schemeClr val="bg1"/>
              </a:solidFill>
            </a:rPr>
            <a:t>Step</a:t>
          </a:r>
        </a:p>
      </dgm:t>
    </dgm:pt>
    <dgm:pt modelId="{8F186750-C588-4EA8-8807-33727C62B3BE}" type="parTrans" cxnId="{93B38EEC-7A84-4E96-BCDE-25E31AAFACD3}">
      <dgm:prSet/>
      <dgm:spPr/>
      <dgm:t>
        <a:bodyPr/>
        <a:lstStyle/>
        <a:p>
          <a:endParaRPr lang="en-US">
            <a:solidFill>
              <a:schemeClr val="bg1"/>
            </a:solidFill>
          </a:endParaRPr>
        </a:p>
      </dgm:t>
    </dgm:pt>
    <dgm:pt modelId="{9F9B30A4-92A5-4A71-BC1B-B303E10DE802}" type="sibTrans" cxnId="{93B38EEC-7A84-4E96-BCDE-25E31AAFACD3}">
      <dgm:prSet/>
      <dgm:spPr/>
      <dgm:t>
        <a:bodyPr/>
        <a:lstStyle/>
        <a:p>
          <a:endParaRPr lang="en-US">
            <a:solidFill>
              <a:schemeClr val="bg1"/>
            </a:solidFill>
          </a:endParaRPr>
        </a:p>
      </dgm:t>
    </dgm:pt>
    <dgm:pt modelId="{CEE3B6D4-F84C-4B90-B216-DCFFC40AB5FA}">
      <dgm:prSet/>
      <dgm:spPr/>
      <dgm:t>
        <a:bodyPr/>
        <a:lstStyle/>
        <a:p>
          <a:pPr marL="91440"/>
          <a:r>
            <a:rPr lang="en-US">
              <a:solidFill>
                <a:schemeClr val="bg1"/>
              </a:solidFill>
            </a:rPr>
            <a:t>An update to the weight parameters</a:t>
          </a:r>
        </a:p>
      </dgm:t>
    </dgm:pt>
    <dgm:pt modelId="{FD25EE08-5922-4AE4-9CAD-8EA8F092281E}" type="parTrans" cxnId="{7B732E02-CD82-4E27-8FC9-B1EF2462007D}">
      <dgm:prSet/>
      <dgm:spPr/>
      <dgm:t>
        <a:bodyPr/>
        <a:lstStyle/>
        <a:p>
          <a:endParaRPr lang="en-US">
            <a:solidFill>
              <a:schemeClr val="bg1"/>
            </a:solidFill>
          </a:endParaRPr>
        </a:p>
      </dgm:t>
    </dgm:pt>
    <dgm:pt modelId="{2256DB6C-2DC4-45D3-9CC9-BBFCE6E2BBED}" type="sibTrans" cxnId="{7B732E02-CD82-4E27-8FC9-B1EF2462007D}">
      <dgm:prSet/>
      <dgm:spPr/>
      <dgm:t>
        <a:bodyPr/>
        <a:lstStyle/>
        <a:p>
          <a:endParaRPr lang="en-US">
            <a:solidFill>
              <a:schemeClr val="bg1"/>
            </a:solidFill>
          </a:endParaRPr>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1" qsCatId="simple" csTypeId="urn:microsoft.com/office/officeart/2005/8/colors/accent0_3" csCatId="mainScheme" phldr="1"/>
      <dgm:spPr/>
      <dgm:t>
        <a:bodyPr/>
        <a:lstStyle/>
        <a:p>
          <a:endParaRPr lang="en-US"/>
        </a:p>
      </dgm:t>
    </dgm:pt>
    <dgm:pt modelId="{B6C5B93C-3C5B-4EFF-9723-5E3F1FAD63BC}">
      <dgm:prSet phldrT="[Text]"/>
      <dgm:spPr/>
      <dgm:t>
        <a:bodyPr/>
        <a:lstStyle/>
        <a:p>
          <a:pPr>
            <a:buFont typeface="Arial" panose="020B0604020202020204" pitchFamily="34" charset="0"/>
            <a:buChar char="•"/>
          </a:pPr>
          <a:r>
            <a:rPr lang="en-US" b="1">
              <a:solidFill>
                <a:schemeClr val="bg1"/>
              </a:solidFill>
            </a:rPr>
            <a:t>The Gradient</a:t>
          </a:r>
        </a:p>
      </dgm:t>
    </dgm:pt>
    <dgm:pt modelId="{677A2E62-B40A-46C7-A86D-2B4F549CC091}" type="parTrans" cxnId="{6FB3E017-448B-493B-8441-A2096C539D6A}">
      <dgm:prSet/>
      <dgm:spPr/>
      <dgm:t>
        <a:bodyPr/>
        <a:lstStyle/>
        <a:p>
          <a:endParaRPr lang="en-US">
            <a:solidFill>
              <a:schemeClr val="bg1"/>
            </a:solidFill>
          </a:endParaRPr>
        </a:p>
      </dgm:t>
    </dgm:pt>
    <dgm:pt modelId="{879C13C4-F079-41B0-8478-277EA4EE2D56}" type="sibTrans" cxnId="{6FB3E017-448B-493B-8441-A2096C539D6A}">
      <dgm:prSet/>
      <dgm:spPr/>
      <dgm:t>
        <a:bodyPr/>
        <a:lstStyle/>
        <a:p>
          <a:endParaRPr lang="en-US">
            <a:solidFill>
              <a:schemeClr val="bg1"/>
            </a:solidFill>
          </a:endParaRPr>
        </a:p>
      </dgm:t>
    </dgm:pt>
    <dgm:pt modelId="{38338752-738A-4585-97CE-9544AB536DF9}">
      <dgm:prSet/>
      <dgm:spPr/>
      <dgm:t>
        <a:bodyPr/>
        <a:lstStyle/>
        <a:p>
          <a:pPr marL="91440" algn="l"/>
          <a:r>
            <a:rPr lang="en-US">
              <a:solidFill>
                <a:schemeClr val="bg1"/>
              </a:solidFill>
            </a:rPr>
            <a:t>Which direction loss decreases the most </a:t>
          </a:r>
          <a:endParaRPr kumimoji="0" lang="en-US" b="0" i="1" u="none" strike="noStrike"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gm:t>
    </dgm:pt>
    <dgm:pt modelId="{9DAC8491-12B7-4A31-A33A-D2C46CD6CD44}" type="parTrans" cxnId="{545A1F28-C3DE-4ACB-8A97-13887DBE192B}">
      <dgm:prSet/>
      <dgm:spPr/>
      <dgm:t>
        <a:bodyPr/>
        <a:lstStyle/>
        <a:p>
          <a:endParaRPr lang="en-US">
            <a:solidFill>
              <a:schemeClr val="bg1"/>
            </a:solidFill>
          </a:endParaRPr>
        </a:p>
      </dgm:t>
    </dgm:pt>
    <dgm:pt modelId="{4BD4781C-9BBE-403C-9E37-D6188A070213}" type="sibTrans" cxnId="{545A1F28-C3DE-4ACB-8A97-13887DBE192B}">
      <dgm:prSet/>
      <dgm:spPr/>
      <dgm:t>
        <a:bodyPr/>
        <a:lstStyle/>
        <a:p>
          <a:endParaRPr lang="en-US">
            <a:solidFill>
              <a:schemeClr val="bg1"/>
            </a:solidFill>
          </a:endParaRPr>
        </a:p>
      </dgm:t>
    </dgm:pt>
    <dgm:pt modelId="{C0941678-E692-4F56-AECE-964CCB370481}">
      <dgm:prSet/>
      <dgm:spPr>
        <a:blipFill>
          <a:blip xmlns:r="http://schemas.openxmlformats.org/officeDocument/2006/relationships" r:embed="rId1"/>
          <a:stretch>
            <a:fillRect t="-274" b="-9589"/>
          </a:stretch>
        </a:blipFill>
      </dgm:spPr>
      <dgm:t>
        <a:bodyPr/>
        <a:lstStyle/>
        <a:p>
          <a:r>
            <a:rPr lang="en-US">
              <a:noFill/>
            </a:rPr>
            <a:t> </a:t>
          </a:r>
        </a:p>
      </dgm:t>
    </dgm:pt>
    <dgm:pt modelId="{3FA26A6D-CA53-4AF0-8007-E0AF1DBFE3E2}" type="parTrans" cxnId="{0B9DCC2F-8DFE-40E5-AE1C-CAF94D2966FD}">
      <dgm:prSet/>
      <dgm:spPr/>
      <dgm:t>
        <a:bodyPr/>
        <a:lstStyle/>
        <a:p>
          <a:endParaRPr lang="en-US">
            <a:solidFill>
              <a:schemeClr val="bg1"/>
            </a:solidFill>
          </a:endParaRPr>
        </a:p>
      </dgm:t>
    </dgm:pt>
    <dgm:pt modelId="{BE8878D1-9BD8-4795-B7BA-7191463E973B}" type="sibTrans" cxnId="{0B9DCC2F-8DFE-40E5-AE1C-CAF94D2966FD}">
      <dgm:prSet/>
      <dgm:spPr/>
      <dgm:t>
        <a:bodyPr/>
        <a:lstStyle/>
        <a:p>
          <a:endParaRPr lang="en-US">
            <a:solidFill>
              <a:schemeClr val="bg1"/>
            </a:solidFill>
          </a:endParaRPr>
        </a:p>
      </dgm:t>
    </dgm:pt>
    <dgm:pt modelId="{D734096E-0FF9-49AA-8600-29924299A645}">
      <dgm:prSet/>
      <dgm:spPr/>
      <dgm:t>
        <a:bodyPr/>
        <a:lstStyle/>
        <a:p>
          <a:pPr marL="91440"/>
          <a:r>
            <a:rPr lang="en-US">
              <a:solidFill>
                <a:schemeClr val="bg1"/>
              </a:solidFill>
            </a:rPr>
            <a:t>How far to travel</a:t>
          </a:r>
        </a:p>
      </dgm:t>
    </dgm:pt>
    <dgm:pt modelId="{3F4EF640-C0A2-4658-B035-014C3DB50E68}" type="parTrans" cxnId="{AF601B76-213E-4399-8978-A2E9D0F76373}">
      <dgm:prSet/>
      <dgm:spPr/>
      <dgm:t>
        <a:bodyPr/>
        <a:lstStyle/>
        <a:p>
          <a:endParaRPr lang="en-US">
            <a:solidFill>
              <a:schemeClr val="bg1"/>
            </a:solidFill>
          </a:endParaRPr>
        </a:p>
      </dgm:t>
    </dgm:pt>
    <dgm:pt modelId="{CEAD0B1B-6A2E-45FA-B000-2F86A68074A1}" type="sibTrans" cxnId="{AF601B76-213E-4399-8978-A2E9D0F76373}">
      <dgm:prSet/>
      <dgm:spPr/>
      <dgm:t>
        <a:bodyPr/>
        <a:lstStyle/>
        <a:p>
          <a:endParaRPr lang="en-US">
            <a:solidFill>
              <a:schemeClr val="bg1"/>
            </a:solidFill>
          </a:endParaRPr>
        </a:p>
      </dgm:t>
    </dgm:pt>
    <dgm:pt modelId="{3083003A-8AB1-4CE5-80AA-59A24D1A8D7A}">
      <dgm:prSet/>
      <dgm:spPr/>
      <dgm:t>
        <a:bodyPr/>
        <a:lstStyle/>
        <a:p>
          <a:r>
            <a:rPr lang="en-US" b="1">
              <a:solidFill>
                <a:schemeClr val="bg1"/>
              </a:solidFill>
            </a:rPr>
            <a:t>Epoch</a:t>
          </a:r>
        </a:p>
      </dgm:t>
    </dgm:pt>
    <dgm:pt modelId="{E191D485-F64B-4C34-865E-8BEB9B27D800}" type="parTrans" cxnId="{554559FD-6B41-47B2-9CA4-351E9BDF4F69}">
      <dgm:prSet/>
      <dgm:spPr/>
      <dgm:t>
        <a:bodyPr/>
        <a:lstStyle/>
        <a:p>
          <a:endParaRPr lang="en-US">
            <a:solidFill>
              <a:schemeClr val="bg1"/>
            </a:solidFill>
          </a:endParaRPr>
        </a:p>
      </dgm:t>
    </dgm:pt>
    <dgm:pt modelId="{9F78341B-8A55-4555-9B8B-B35920EBB5CA}" type="sibTrans" cxnId="{554559FD-6B41-47B2-9CA4-351E9BDF4F69}">
      <dgm:prSet/>
      <dgm:spPr/>
      <dgm:t>
        <a:bodyPr/>
        <a:lstStyle/>
        <a:p>
          <a:endParaRPr lang="en-US">
            <a:solidFill>
              <a:schemeClr val="bg1"/>
            </a:solidFill>
          </a:endParaRPr>
        </a:p>
      </dgm:t>
    </dgm:pt>
    <dgm:pt modelId="{CFC843DF-9A5F-40EF-948E-67D9792E0F9E}">
      <dgm:prSet/>
      <dgm:spPr/>
      <dgm:t>
        <a:bodyPr/>
        <a:lstStyle/>
        <a:p>
          <a:pPr marL="91440"/>
          <a:r>
            <a:rPr lang="en-US">
              <a:solidFill>
                <a:schemeClr val="bg1"/>
              </a:solidFill>
            </a:rPr>
            <a:t>A model update with the full dataset</a:t>
          </a:r>
        </a:p>
      </dgm:t>
    </dgm:pt>
    <dgm:pt modelId="{86B52AFD-35F5-40FD-82EA-9F297F1F1591}" type="parTrans" cxnId="{8DB076E5-C64A-4CEE-B347-A6B77C16901D}">
      <dgm:prSet/>
      <dgm:spPr/>
      <dgm:t>
        <a:bodyPr/>
        <a:lstStyle/>
        <a:p>
          <a:endParaRPr lang="en-US">
            <a:solidFill>
              <a:schemeClr val="bg1"/>
            </a:solidFill>
          </a:endParaRPr>
        </a:p>
      </dgm:t>
    </dgm:pt>
    <dgm:pt modelId="{F21DF78C-208E-4737-82E6-C9FD7042B593}" type="sibTrans" cxnId="{8DB076E5-C64A-4CEE-B347-A6B77C16901D}">
      <dgm:prSet/>
      <dgm:spPr/>
      <dgm:t>
        <a:bodyPr/>
        <a:lstStyle/>
        <a:p>
          <a:endParaRPr lang="en-US">
            <a:solidFill>
              <a:schemeClr val="bg1"/>
            </a:solidFill>
          </a:endParaRPr>
        </a:p>
      </dgm:t>
    </dgm:pt>
    <dgm:pt modelId="{B3C044AD-EE3D-4628-AD80-324415DD091C}">
      <dgm:prSet/>
      <dgm:spPr/>
      <dgm:t>
        <a:bodyPr/>
        <a:lstStyle/>
        <a:p>
          <a:r>
            <a:rPr lang="en-US" b="1">
              <a:solidFill>
                <a:schemeClr val="bg1"/>
              </a:solidFill>
            </a:rPr>
            <a:t>Batch</a:t>
          </a:r>
        </a:p>
      </dgm:t>
    </dgm:pt>
    <dgm:pt modelId="{F3BEA7AF-F443-4AD3-952B-F949D21DDFA9}" type="parTrans" cxnId="{B070700B-B69D-4C10-B238-2E760B92B06B}">
      <dgm:prSet/>
      <dgm:spPr/>
      <dgm:t>
        <a:bodyPr/>
        <a:lstStyle/>
        <a:p>
          <a:endParaRPr lang="en-US">
            <a:solidFill>
              <a:schemeClr val="bg1"/>
            </a:solidFill>
          </a:endParaRPr>
        </a:p>
      </dgm:t>
    </dgm:pt>
    <dgm:pt modelId="{9E5F1919-8488-4F64-A947-304C519902F0}" type="sibTrans" cxnId="{B070700B-B69D-4C10-B238-2E760B92B06B}">
      <dgm:prSet/>
      <dgm:spPr/>
      <dgm:t>
        <a:bodyPr/>
        <a:lstStyle/>
        <a:p>
          <a:endParaRPr lang="en-US">
            <a:solidFill>
              <a:schemeClr val="bg1"/>
            </a:solidFill>
          </a:endParaRPr>
        </a:p>
      </dgm:t>
    </dgm:pt>
    <dgm:pt modelId="{9FE1706A-EFDA-41A5-A773-A39316EC2830}">
      <dgm:prSet/>
      <dgm:spPr/>
      <dgm:t>
        <a:bodyPr/>
        <a:lstStyle/>
        <a:p>
          <a:pPr marL="91440"/>
          <a:r>
            <a:rPr lang="en-US">
              <a:solidFill>
                <a:schemeClr val="bg1"/>
              </a:solidFill>
            </a:rPr>
            <a:t>A sample of the full dataset</a:t>
          </a:r>
        </a:p>
      </dgm:t>
    </dgm:pt>
    <dgm:pt modelId="{64D7E0BF-54A4-4B36-A88F-CDE1B3BAE986}" type="parTrans" cxnId="{39D379BE-DE0A-4ACE-83C7-0BC4D51B0CC3}">
      <dgm:prSet/>
      <dgm:spPr/>
      <dgm:t>
        <a:bodyPr/>
        <a:lstStyle/>
        <a:p>
          <a:endParaRPr lang="en-US">
            <a:solidFill>
              <a:schemeClr val="bg1"/>
            </a:solidFill>
          </a:endParaRPr>
        </a:p>
      </dgm:t>
    </dgm:pt>
    <dgm:pt modelId="{D4042DBE-E4E2-480C-AF7E-03C78682A8E3}" type="sibTrans" cxnId="{39D379BE-DE0A-4ACE-83C7-0BC4D51B0CC3}">
      <dgm:prSet/>
      <dgm:spPr/>
      <dgm:t>
        <a:bodyPr/>
        <a:lstStyle/>
        <a:p>
          <a:endParaRPr lang="en-US">
            <a:solidFill>
              <a:schemeClr val="bg1"/>
            </a:solidFill>
          </a:endParaRPr>
        </a:p>
      </dgm:t>
    </dgm:pt>
    <dgm:pt modelId="{7B5C2F21-1EBC-48A9-A8CB-E6418AF378DF}">
      <dgm:prSet/>
      <dgm:spPr/>
      <dgm:t>
        <a:bodyPr/>
        <a:lstStyle/>
        <a:p>
          <a:r>
            <a:rPr lang="en-US" b="1">
              <a:solidFill>
                <a:schemeClr val="bg1"/>
              </a:solidFill>
            </a:rPr>
            <a:t>Step</a:t>
          </a:r>
        </a:p>
      </dgm:t>
    </dgm:pt>
    <dgm:pt modelId="{8F186750-C588-4EA8-8807-33727C62B3BE}" type="parTrans" cxnId="{93B38EEC-7A84-4E96-BCDE-25E31AAFACD3}">
      <dgm:prSet/>
      <dgm:spPr/>
      <dgm:t>
        <a:bodyPr/>
        <a:lstStyle/>
        <a:p>
          <a:endParaRPr lang="en-US">
            <a:solidFill>
              <a:schemeClr val="bg1"/>
            </a:solidFill>
          </a:endParaRPr>
        </a:p>
      </dgm:t>
    </dgm:pt>
    <dgm:pt modelId="{9F9B30A4-92A5-4A71-BC1B-B303E10DE802}" type="sibTrans" cxnId="{93B38EEC-7A84-4E96-BCDE-25E31AAFACD3}">
      <dgm:prSet/>
      <dgm:spPr/>
      <dgm:t>
        <a:bodyPr/>
        <a:lstStyle/>
        <a:p>
          <a:endParaRPr lang="en-US">
            <a:solidFill>
              <a:schemeClr val="bg1"/>
            </a:solidFill>
          </a:endParaRPr>
        </a:p>
      </dgm:t>
    </dgm:pt>
    <dgm:pt modelId="{CEE3B6D4-F84C-4B90-B216-DCFFC40AB5FA}">
      <dgm:prSet/>
      <dgm:spPr/>
      <dgm:t>
        <a:bodyPr/>
        <a:lstStyle/>
        <a:p>
          <a:pPr marL="91440"/>
          <a:r>
            <a:rPr lang="en-US">
              <a:solidFill>
                <a:schemeClr val="bg1"/>
              </a:solidFill>
            </a:rPr>
            <a:t>An update to the weight parameters</a:t>
          </a:r>
        </a:p>
      </dgm:t>
    </dgm:pt>
    <dgm:pt modelId="{FD25EE08-5922-4AE4-9CAD-8EA8F092281E}" type="parTrans" cxnId="{7B732E02-CD82-4E27-8FC9-B1EF2462007D}">
      <dgm:prSet/>
      <dgm:spPr/>
      <dgm:t>
        <a:bodyPr/>
        <a:lstStyle/>
        <a:p>
          <a:endParaRPr lang="en-US">
            <a:solidFill>
              <a:schemeClr val="bg1"/>
            </a:solidFill>
          </a:endParaRPr>
        </a:p>
      </dgm:t>
    </dgm:pt>
    <dgm:pt modelId="{2256DB6C-2DC4-45D3-9CC9-BBFCE6E2BBED}" type="sibTrans" cxnId="{7B732E02-CD82-4E27-8FC9-B1EF2462007D}">
      <dgm:prSet/>
      <dgm:spPr/>
      <dgm:t>
        <a:bodyPr/>
        <a:lstStyle/>
        <a:p>
          <a:endParaRPr lang="en-US">
            <a:solidFill>
              <a:schemeClr val="bg1"/>
            </a:solidFill>
          </a:endParaRPr>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93B851-0114-4D3A-843E-F5B35AC10A5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38BF5E6-46AA-416A-AA8C-A5AA0F9DFFED}">
      <dgm:prSet/>
      <dgm:spPr>
        <a:solidFill>
          <a:schemeClr val="tx2">
            <a:lumMod val="20000"/>
            <a:lumOff val="80000"/>
          </a:schemeClr>
        </a:solidFill>
        <a:ln>
          <a:solidFill>
            <a:schemeClr val="tx2"/>
          </a:solidFill>
        </a:ln>
      </dgm:spPr>
      <dgm:t>
        <a:bodyPr/>
        <a:lstStyle/>
        <a:p>
          <a:r>
            <a:rPr lang="en-US" b="0"/>
            <a:t> Training data</a:t>
          </a:r>
          <a:endParaRPr lang="en-US"/>
        </a:p>
      </dgm:t>
    </dgm:pt>
    <dgm:pt modelId="{A57704E5-D1CE-4913-B116-4C60AD0A1D81}" type="parTrans" cxnId="{32E9F106-46D8-4808-BD2A-6FFDE44912BB}">
      <dgm:prSet/>
      <dgm:spPr/>
      <dgm:t>
        <a:bodyPr/>
        <a:lstStyle/>
        <a:p>
          <a:endParaRPr lang="en-US"/>
        </a:p>
      </dgm:t>
    </dgm:pt>
    <dgm:pt modelId="{B4C97D12-AAAD-439D-98C2-CE3611327D7E}" type="sibTrans" cxnId="{32E9F106-46D8-4808-BD2A-6FFDE44912BB}">
      <dgm:prSet/>
      <dgm:spPr/>
      <dgm:t>
        <a:bodyPr/>
        <a:lstStyle/>
        <a:p>
          <a:endParaRPr lang="en-US"/>
        </a:p>
      </dgm:t>
    </dgm:pt>
    <dgm:pt modelId="{067CA279-9AC5-458C-8AEE-D8C1D1BECA18}">
      <dgm:prSet/>
      <dgm:spPr/>
      <dgm:t>
        <a:bodyPr/>
        <a:lstStyle/>
        <a:p>
          <a:r>
            <a:rPr lang="en-US" b="0">
              <a:solidFill>
                <a:schemeClr val="bg1"/>
              </a:solidFill>
            </a:rPr>
            <a:t>Core dataset for the model to learn on</a:t>
          </a:r>
          <a:endParaRPr lang="en-US">
            <a:solidFill>
              <a:schemeClr val="bg1"/>
            </a:solidFill>
          </a:endParaRPr>
        </a:p>
      </dgm:t>
    </dgm:pt>
    <dgm:pt modelId="{CC0FB86B-ED1F-4F47-A5B9-6E953E00249E}" type="parTrans" cxnId="{5B21A47A-64EB-4D5F-AA98-67A7409F7489}">
      <dgm:prSet/>
      <dgm:spPr/>
      <dgm:t>
        <a:bodyPr/>
        <a:lstStyle/>
        <a:p>
          <a:endParaRPr lang="en-US"/>
        </a:p>
      </dgm:t>
    </dgm:pt>
    <dgm:pt modelId="{FF68BDC7-4F93-482F-A3D9-DC4A77784ECC}" type="sibTrans" cxnId="{5B21A47A-64EB-4D5F-AA98-67A7409F7489}">
      <dgm:prSet/>
      <dgm:spPr/>
      <dgm:t>
        <a:bodyPr/>
        <a:lstStyle/>
        <a:p>
          <a:endParaRPr lang="en-US"/>
        </a:p>
      </dgm:t>
    </dgm:pt>
    <dgm:pt modelId="{10E05210-1656-4C04-95F7-037FBF1B6233}">
      <dgm:prSet/>
      <dgm:spPr>
        <a:solidFill>
          <a:schemeClr val="tx2">
            <a:lumMod val="20000"/>
            <a:lumOff val="80000"/>
          </a:schemeClr>
        </a:solidFill>
        <a:ln>
          <a:solidFill>
            <a:schemeClr val="tx2"/>
          </a:solidFill>
        </a:ln>
      </dgm:spPr>
      <dgm:t>
        <a:bodyPr/>
        <a:lstStyle/>
        <a:p>
          <a:r>
            <a:rPr lang="en-US" b="0"/>
            <a:t> Validation data</a:t>
          </a:r>
          <a:endParaRPr lang="en-US"/>
        </a:p>
      </dgm:t>
    </dgm:pt>
    <dgm:pt modelId="{66189D18-E562-4F02-B239-C8D5D35BF706}" type="parTrans" cxnId="{045C4F8A-B964-41CC-8782-1D7A4760BC0E}">
      <dgm:prSet/>
      <dgm:spPr/>
      <dgm:t>
        <a:bodyPr/>
        <a:lstStyle/>
        <a:p>
          <a:endParaRPr lang="en-US"/>
        </a:p>
      </dgm:t>
    </dgm:pt>
    <dgm:pt modelId="{FCAEFEBA-7B91-4CB5-8084-2ED915F63DF4}" type="sibTrans" cxnId="{045C4F8A-B964-41CC-8782-1D7A4760BC0E}">
      <dgm:prSet/>
      <dgm:spPr/>
      <dgm:t>
        <a:bodyPr/>
        <a:lstStyle/>
        <a:p>
          <a:endParaRPr lang="en-US"/>
        </a:p>
      </dgm:t>
    </dgm:pt>
    <dgm:pt modelId="{0D9B8B32-58A2-482E-904F-123D0ADD9259}">
      <dgm:prSet/>
      <dgm:spPr/>
      <dgm:t>
        <a:bodyPr/>
        <a:lstStyle/>
        <a:p>
          <a:r>
            <a:rPr lang="en-US" b="0">
              <a:solidFill>
                <a:schemeClr val="bg1"/>
              </a:solidFill>
            </a:rPr>
            <a:t>New data for model to see if it truly understands (can generalize) </a:t>
          </a:r>
          <a:endParaRPr lang="en-US">
            <a:solidFill>
              <a:schemeClr val="bg1"/>
            </a:solidFill>
          </a:endParaRPr>
        </a:p>
      </dgm:t>
    </dgm:pt>
    <dgm:pt modelId="{37517FBE-3319-4FA6-B0B3-A4E7DE21B37F}" type="parTrans" cxnId="{C0D2150F-FD2D-4C5D-8BB6-10514801D773}">
      <dgm:prSet/>
      <dgm:spPr/>
      <dgm:t>
        <a:bodyPr/>
        <a:lstStyle/>
        <a:p>
          <a:endParaRPr lang="en-US"/>
        </a:p>
      </dgm:t>
    </dgm:pt>
    <dgm:pt modelId="{0622E175-6686-4BC3-B869-6BB636D5F22F}" type="sibTrans" cxnId="{C0D2150F-FD2D-4C5D-8BB6-10514801D773}">
      <dgm:prSet/>
      <dgm:spPr/>
      <dgm:t>
        <a:bodyPr/>
        <a:lstStyle/>
        <a:p>
          <a:endParaRPr lang="en-US"/>
        </a:p>
      </dgm:t>
    </dgm:pt>
    <dgm:pt modelId="{689FA07E-0F09-4502-9C17-90BEC20FFA8B}">
      <dgm:prSet/>
      <dgm:spPr>
        <a:solidFill>
          <a:schemeClr val="tx2">
            <a:lumMod val="20000"/>
            <a:lumOff val="80000"/>
          </a:schemeClr>
        </a:solidFill>
        <a:ln>
          <a:solidFill>
            <a:schemeClr val="tx2"/>
          </a:solidFill>
        </a:ln>
      </dgm:spPr>
      <dgm:t>
        <a:bodyPr/>
        <a:lstStyle/>
        <a:p>
          <a:r>
            <a:rPr lang="en-US" b="0"/>
            <a:t> Overfitting</a:t>
          </a:r>
          <a:endParaRPr lang="en-US"/>
        </a:p>
      </dgm:t>
    </dgm:pt>
    <dgm:pt modelId="{7DA897C9-74AA-45DF-BF39-375D9EFD6ED7}" type="parTrans" cxnId="{F7187B79-E97A-4555-BF37-E5C4AB834D40}">
      <dgm:prSet/>
      <dgm:spPr/>
      <dgm:t>
        <a:bodyPr/>
        <a:lstStyle/>
        <a:p>
          <a:endParaRPr lang="en-US"/>
        </a:p>
      </dgm:t>
    </dgm:pt>
    <dgm:pt modelId="{5050BBE8-EB40-41DC-AACE-9F68DDA2EC56}" type="sibTrans" cxnId="{F7187B79-E97A-4555-BF37-E5C4AB834D40}">
      <dgm:prSet/>
      <dgm:spPr/>
      <dgm:t>
        <a:bodyPr/>
        <a:lstStyle/>
        <a:p>
          <a:endParaRPr lang="en-US"/>
        </a:p>
      </dgm:t>
    </dgm:pt>
    <dgm:pt modelId="{326466F6-0CD6-4CC4-AA0D-E9879DCACA52}">
      <dgm:prSet/>
      <dgm:spPr/>
      <dgm:t>
        <a:bodyPr/>
        <a:lstStyle/>
        <a:p>
          <a:r>
            <a:rPr lang="en-US" b="0">
              <a:solidFill>
                <a:schemeClr val="bg1"/>
              </a:solidFill>
            </a:rPr>
            <a:t>When model performs well on the training data, but not the validation data (evidence of memorization)</a:t>
          </a:r>
          <a:endParaRPr lang="en-US">
            <a:solidFill>
              <a:schemeClr val="bg1"/>
            </a:solidFill>
          </a:endParaRPr>
        </a:p>
      </dgm:t>
    </dgm:pt>
    <dgm:pt modelId="{ED9503A1-2CE6-450C-8204-FFE853C28CFA}" type="parTrans" cxnId="{334F5B48-1A7B-4307-AF8B-AC5CA42B0611}">
      <dgm:prSet/>
      <dgm:spPr/>
      <dgm:t>
        <a:bodyPr/>
        <a:lstStyle/>
        <a:p>
          <a:endParaRPr lang="en-US"/>
        </a:p>
      </dgm:t>
    </dgm:pt>
    <dgm:pt modelId="{B5887C9F-BAD9-40AE-A1A6-CF7F46184BE7}" type="sibTrans" cxnId="{334F5B48-1A7B-4307-AF8B-AC5CA42B0611}">
      <dgm:prSet/>
      <dgm:spPr/>
      <dgm:t>
        <a:bodyPr/>
        <a:lstStyle/>
        <a:p>
          <a:endParaRPr lang="en-US"/>
        </a:p>
      </dgm:t>
    </dgm:pt>
    <dgm:pt modelId="{A356F1CF-AEDC-4D25-9C3C-9DF338F2ABD7}">
      <dgm:prSet/>
      <dgm:spPr/>
      <dgm:t>
        <a:bodyPr/>
        <a:lstStyle/>
        <a:p>
          <a:r>
            <a:rPr lang="en-US" b="0">
              <a:solidFill>
                <a:schemeClr val="bg1"/>
              </a:solidFill>
            </a:rPr>
            <a:t>Ideally the accuracy and loss should be similar between both datasets</a:t>
          </a:r>
          <a:endParaRPr lang="en-US">
            <a:solidFill>
              <a:schemeClr val="bg1"/>
            </a:solidFill>
          </a:endParaRPr>
        </a:p>
      </dgm:t>
    </dgm:pt>
    <dgm:pt modelId="{EC7231C5-84F6-41A4-9785-6C2A20F94D5F}" type="parTrans" cxnId="{CA516D7E-6779-47CB-9884-93AC9428F560}">
      <dgm:prSet/>
      <dgm:spPr/>
      <dgm:t>
        <a:bodyPr/>
        <a:lstStyle/>
        <a:p>
          <a:endParaRPr lang="en-US"/>
        </a:p>
      </dgm:t>
    </dgm:pt>
    <dgm:pt modelId="{902B2603-5B64-45F7-BFD2-6071512F0A28}" type="sibTrans" cxnId="{CA516D7E-6779-47CB-9884-93AC9428F560}">
      <dgm:prSet/>
      <dgm:spPr/>
      <dgm:t>
        <a:bodyPr/>
        <a:lstStyle/>
        <a:p>
          <a:endParaRPr lang="en-US"/>
        </a:p>
      </dgm:t>
    </dgm:pt>
    <dgm:pt modelId="{EA845857-4122-460E-813F-08A1789C1649}" type="pres">
      <dgm:prSet presAssocID="{2E93B851-0114-4D3A-843E-F5B35AC10A59}" presName="linear" presStyleCnt="0">
        <dgm:presLayoutVars>
          <dgm:animLvl val="lvl"/>
          <dgm:resizeHandles val="exact"/>
        </dgm:presLayoutVars>
      </dgm:prSet>
      <dgm:spPr/>
    </dgm:pt>
    <dgm:pt modelId="{02B199F0-39F9-498A-8089-B9A7B6829471}" type="pres">
      <dgm:prSet presAssocID="{038BF5E6-46AA-416A-AA8C-A5AA0F9DFFED}" presName="parentText" presStyleLbl="node1" presStyleIdx="0" presStyleCnt="3">
        <dgm:presLayoutVars>
          <dgm:chMax val="0"/>
          <dgm:bulletEnabled val="1"/>
        </dgm:presLayoutVars>
      </dgm:prSet>
      <dgm:spPr/>
    </dgm:pt>
    <dgm:pt modelId="{CFD24BE4-FAF5-4066-ACE3-D3D7356AF047}" type="pres">
      <dgm:prSet presAssocID="{038BF5E6-46AA-416A-AA8C-A5AA0F9DFFED}" presName="childText" presStyleLbl="revTx" presStyleIdx="0" presStyleCnt="3">
        <dgm:presLayoutVars>
          <dgm:bulletEnabled val="1"/>
        </dgm:presLayoutVars>
      </dgm:prSet>
      <dgm:spPr/>
    </dgm:pt>
    <dgm:pt modelId="{4E1C8BEE-390B-4937-8AFB-052E32B2C2E8}" type="pres">
      <dgm:prSet presAssocID="{10E05210-1656-4C04-95F7-037FBF1B6233}" presName="parentText" presStyleLbl="node1" presStyleIdx="1" presStyleCnt="3">
        <dgm:presLayoutVars>
          <dgm:chMax val="0"/>
          <dgm:bulletEnabled val="1"/>
        </dgm:presLayoutVars>
      </dgm:prSet>
      <dgm:spPr/>
    </dgm:pt>
    <dgm:pt modelId="{553D6C5E-89B3-4071-81A4-E2B299EE6237}" type="pres">
      <dgm:prSet presAssocID="{10E05210-1656-4C04-95F7-037FBF1B6233}" presName="childText" presStyleLbl="revTx" presStyleIdx="1" presStyleCnt="3">
        <dgm:presLayoutVars>
          <dgm:bulletEnabled val="1"/>
        </dgm:presLayoutVars>
      </dgm:prSet>
      <dgm:spPr/>
    </dgm:pt>
    <dgm:pt modelId="{501CB61A-1E8B-40E1-ACB0-220EACECD329}" type="pres">
      <dgm:prSet presAssocID="{689FA07E-0F09-4502-9C17-90BEC20FFA8B}" presName="parentText" presStyleLbl="node1" presStyleIdx="2" presStyleCnt="3">
        <dgm:presLayoutVars>
          <dgm:chMax val="0"/>
          <dgm:bulletEnabled val="1"/>
        </dgm:presLayoutVars>
      </dgm:prSet>
      <dgm:spPr/>
    </dgm:pt>
    <dgm:pt modelId="{E14CE05A-3F29-4987-AE6A-E140B73C6E7B}" type="pres">
      <dgm:prSet presAssocID="{689FA07E-0F09-4502-9C17-90BEC20FFA8B}" presName="childText" presStyleLbl="revTx" presStyleIdx="2" presStyleCnt="3">
        <dgm:presLayoutVars>
          <dgm:bulletEnabled val="1"/>
        </dgm:presLayoutVars>
      </dgm:prSet>
      <dgm:spPr/>
    </dgm:pt>
  </dgm:ptLst>
  <dgm:cxnLst>
    <dgm:cxn modelId="{32E9F106-46D8-4808-BD2A-6FFDE44912BB}" srcId="{2E93B851-0114-4D3A-843E-F5B35AC10A59}" destId="{038BF5E6-46AA-416A-AA8C-A5AA0F9DFFED}" srcOrd="0" destOrd="0" parTransId="{A57704E5-D1CE-4913-B116-4C60AD0A1D81}" sibTransId="{B4C97D12-AAAD-439D-98C2-CE3611327D7E}"/>
    <dgm:cxn modelId="{07E61B0C-6491-4C13-A09D-B8617BF0C7C3}" type="presOf" srcId="{326466F6-0CD6-4CC4-AA0D-E9879DCACA52}" destId="{E14CE05A-3F29-4987-AE6A-E140B73C6E7B}" srcOrd="0" destOrd="0" presId="urn:microsoft.com/office/officeart/2005/8/layout/vList2"/>
    <dgm:cxn modelId="{C0D2150F-FD2D-4C5D-8BB6-10514801D773}" srcId="{10E05210-1656-4C04-95F7-037FBF1B6233}" destId="{0D9B8B32-58A2-482E-904F-123D0ADD9259}" srcOrd="0" destOrd="0" parTransId="{37517FBE-3319-4FA6-B0B3-A4E7DE21B37F}" sibTransId="{0622E175-6686-4BC3-B869-6BB636D5F22F}"/>
    <dgm:cxn modelId="{37893010-9029-4AED-95E3-B46DF5BEE0AD}" type="presOf" srcId="{067CA279-9AC5-458C-8AEE-D8C1D1BECA18}" destId="{CFD24BE4-FAF5-4066-ACE3-D3D7356AF047}" srcOrd="0" destOrd="0" presId="urn:microsoft.com/office/officeart/2005/8/layout/vList2"/>
    <dgm:cxn modelId="{A79ED613-FB00-4B18-99A0-18808F096EEE}" type="presOf" srcId="{038BF5E6-46AA-416A-AA8C-A5AA0F9DFFED}" destId="{02B199F0-39F9-498A-8089-B9A7B6829471}" srcOrd="0" destOrd="0" presId="urn:microsoft.com/office/officeart/2005/8/layout/vList2"/>
    <dgm:cxn modelId="{02773530-83C2-4DB5-AF73-84574EB0DC23}" type="presOf" srcId="{0D9B8B32-58A2-482E-904F-123D0ADD9259}" destId="{553D6C5E-89B3-4071-81A4-E2B299EE6237}" srcOrd="0" destOrd="0" presId="urn:microsoft.com/office/officeart/2005/8/layout/vList2"/>
    <dgm:cxn modelId="{52EA3A65-F914-4CF1-A288-2D0BBA42716B}" type="presOf" srcId="{A356F1CF-AEDC-4D25-9C3C-9DF338F2ABD7}" destId="{E14CE05A-3F29-4987-AE6A-E140B73C6E7B}" srcOrd="0" destOrd="1" presId="urn:microsoft.com/office/officeart/2005/8/layout/vList2"/>
    <dgm:cxn modelId="{334F5B48-1A7B-4307-AF8B-AC5CA42B0611}" srcId="{689FA07E-0F09-4502-9C17-90BEC20FFA8B}" destId="{326466F6-0CD6-4CC4-AA0D-E9879DCACA52}" srcOrd="0" destOrd="0" parTransId="{ED9503A1-2CE6-450C-8204-FFE853C28CFA}" sibTransId="{B5887C9F-BAD9-40AE-A1A6-CF7F46184BE7}"/>
    <dgm:cxn modelId="{94757977-E7EB-4699-A705-95CD00F36396}" type="presOf" srcId="{689FA07E-0F09-4502-9C17-90BEC20FFA8B}" destId="{501CB61A-1E8B-40E1-ACB0-220EACECD329}" srcOrd="0" destOrd="0" presId="urn:microsoft.com/office/officeart/2005/8/layout/vList2"/>
    <dgm:cxn modelId="{F7187B79-E97A-4555-BF37-E5C4AB834D40}" srcId="{2E93B851-0114-4D3A-843E-F5B35AC10A59}" destId="{689FA07E-0F09-4502-9C17-90BEC20FFA8B}" srcOrd="2" destOrd="0" parTransId="{7DA897C9-74AA-45DF-BF39-375D9EFD6ED7}" sibTransId="{5050BBE8-EB40-41DC-AACE-9F68DDA2EC56}"/>
    <dgm:cxn modelId="{5B21A47A-64EB-4D5F-AA98-67A7409F7489}" srcId="{038BF5E6-46AA-416A-AA8C-A5AA0F9DFFED}" destId="{067CA279-9AC5-458C-8AEE-D8C1D1BECA18}" srcOrd="0" destOrd="0" parTransId="{CC0FB86B-ED1F-4F47-A5B9-6E953E00249E}" sibTransId="{FF68BDC7-4F93-482F-A3D9-DC4A77784ECC}"/>
    <dgm:cxn modelId="{CA516D7E-6779-47CB-9884-93AC9428F560}" srcId="{689FA07E-0F09-4502-9C17-90BEC20FFA8B}" destId="{A356F1CF-AEDC-4D25-9C3C-9DF338F2ABD7}" srcOrd="1" destOrd="0" parTransId="{EC7231C5-84F6-41A4-9785-6C2A20F94D5F}" sibTransId="{902B2603-5B64-45F7-BFD2-6071512F0A28}"/>
    <dgm:cxn modelId="{045C4F8A-B964-41CC-8782-1D7A4760BC0E}" srcId="{2E93B851-0114-4D3A-843E-F5B35AC10A59}" destId="{10E05210-1656-4C04-95F7-037FBF1B6233}" srcOrd="1" destOrd="0" parTransId="{66189D18-E562-4F02-B239-C8D5D35BF706}" sibTransId="{FCAEFEBA-7B91-4CB5-8084-2ED915F63DF4}"/>
    <dgm:cxn modelId="{F51EBC90-528C-41C3-BA4F-662D2082F99A}" type="presOf" srcId="{2E93B851-0114-4D3A-843E-F5B35AC10A59}" destId="{EA845857-4122-460E-813F-08A1789C1649}" srcOrd="0" destOrd="0" presId="urn:microsoft.com/office/officeart/2005/8/layout/vList2"/>
    <dgm:cxn modelId="{F832BC92-874F-4342-837A-76869024F441}" type="presOf" srcId="{10E05210-1656-4C04-95F7-037FBF1B6233}" destId="{4E1C8BEE-390B-4937-8AFB-052E32B2C2E8}" srcOrd="0" destOrd="0" presId="urn:microsoft.com/office/officeart/2005/8/layout/vList2"/>
    <dgm:cxn modelId="{35BF69AA-85E9-4052-BB5D-4ECA1FD03961}" type="presParOf" srcId="{EA845857-4122-460E-813F-08A1789C1649}" destId="{02B199F0-39F9-498A-8089-B9A7B6829471}" srcOrd="0" destOrd="0" presId="urn:microsoft.com/office/officeart/2005/8/layout/vList2"/>
    <dgm:cxn modelId="{ABAC0A93-9DEC-4172-9266-1E9D98A2D25F}" type="presParOf" srcId="{EA845857-4122-460E-813F-08A1789C1649}" destId="{CFD24BE4-FAF5-4066-ACE3-D3D7356AF047}" srcOrd="1" destOrd="0" presId="urn:microsoft.com/office/officeart/2005/8/layout/vList2"/>
    <dgm:cxn modelId="{9B71B314-C3E5-4A52-B739-449EE6E1BEE1}" type="presParOf" srcId="{EA845857-4122-460E-813F-08A1789C1649}" destId="{4E1C8BEE-390B-4937-8AFB-052E32B2C2E8}" srcOrd="2" destOrd="0" presId="urn:microsoft.com/office/officeart/2005/8/layout/vList2"/>
    <dgm:cxn modelId="{24115868-5A72-43EB-86F5-CC2A4C009909}" type="presParOf" srcId="{EA845857-4122-460E-813F-08A1789C1649}" destId="{553D6C5E-89B3-4071-81A4-E2B299EE6237}" srcOrd="3" destOrd="0" presId="urn:microsoft.com/office/officeart/2005/8/layout/vList2"/>
    <dgm:cxn modelId="{03486A5F-29D8-47B3-ADD1-8CD125923205}" type="presParOf" srcId="{EA845857-4122-460E-813F-08A1789C1649}" destId="{501CB61A-1E8B-40E1-ACB0-220EACECD329}" srcOrd="4" destOrd="0" presId="urn:microsoft.com/office/officeart/2005/8/layout/vList2"/>
    <dgm:cxn modelId="{963A4A75-6E81-4D47-82E4-04939A372C35}" type="presParOf" srcId="{EA845857-4122-460E-813F-08A1789C1649}" destId="{E14CE05A-3F29-4987-AE6A-E140B73C6E7B}"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B5ECE-4FD7-40AC-A43B-427160674DE1}">
      <dsp:nvSpPr>
        <dsp:cNvPr id="0" name=""/>
        <dsp:cNvSpPr/>
      </dsp:nvSpPr>
      <dsp:spPr>
        <a:xfrm>
          <a:off x="0" y="0"/>
          <a:ext cx="25535413" cy="2231421"/>
        </a:xfrm>
        <a:prstGeom prst="roundRect">
          <a:avLst>
            <a:gd name="adj" fmla="val 10000"/>
          </a:avLst>
        </a:prstGeom>
        <a:solidFill>
          <a:schemeClr val="tx2">
            <a:lumMod val="20000"/>
            <a:lumOff val="80000"/>
          </a:schemeClr>
        </a:solidFill>
        <a:ln>
          <a:solidFill>
            <a:schemeClr val="tx2"/>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kern="1200">
              <a:solidFill>
                <a:schemeClr val="bg1"/>
              </a:solidFill>
            </a:rPr>
            <a:t>Loaded and visualized our data</a:t>
          </a:r>
          <a:endParaRPr lang="en-US" sz="6500" kern="1200">
            <a:solidFill>
              <a:schemeClr val="bg1"/>
            </a:solidFill>
          </a:endParaRPr>
        </a:p>
      </dsp:txBody>
      <dsp:txXfrm>
        <a:off x="65356" y="65356"/>
        <a:ext cx="22866459" cy="2100709"/>
      </dsp:txXfrm>
    </dsp:sp>
    <dsp:sp modelId="{AF70C9EC-DE63-4ACD-A40E-C9BA1541BE8E}">
      <dsp:nvSpPr>
        <dsp:cNvPr id="0" name=""/>
        <dsp:cNvSpPr/>
      </dsp:nvSpPr>
      <dsp:spPr>
        <a:xfrm>
          <a:off x="1906865" y="2541341"/>
          <a:ext cx="25535413" cy="2231421"/>
        </a:xfrm>
        <a:prstGeom prst="roundRect">
          <a:avLst>
            <a:gd name="adj" fmla="val 10000"/>
          </a:avLst>
        </a:prstGeom>
        <a:solidFill>
          <a:schemeClr val="tx2">
            <a:lumMod val="20000"/>
            <a:lumOff val="80000"/>
          </a:schemeClr>
        </a:solidFill>
        <a:ln>
          <a:solidFill>
            <a:schemeClr val="tx2"/>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kern="1200">
              <a:solidFill>
                <a:schemeClr val="bg1"/>
              </a:solidFill>
            </a:rPr>
            <a:t>Edited our data (reshaped, normalized, to categorical)</a:t>
          </a:r>
          <a:endParaRPr lang="en-US" sz="6500" kern="1200">
            <a:solidFill>
              <a:schemeClr val="bg1"/>
            </a:solidFill>
          </a:endParaRPr>
        </a:p>
      </dsp:txBody>
      <dsp:txXfrm>
        <a:off x="1972221" y="2606697"/>
        <a:ext cx="22047412" cy="2100709"/>
      </dsp:txXfrm>
    </dsp:sp>
    <dsp:sp modelId="{DA05AE45-6275-4FB7-9D08-4FBAB80BFD07}">
      <dsp:nvSpPr>
        <dsp:cNvPr id="0" name=""/>
        <dsp:cNvSpPr/>
      </dsp:nvSpPr>
      <dsp:spPr>
        <a:xfrm>
          <a:off x="3813730" y="5082683"/>
          <a:ext cx="25535413" cy="2231421"/>
        </a:xfrm>
        <a:prstGeom prst="roundRect">
          <a:avLst>
            <a:gd name="adj" fmla="val 10000"/>
          </a:avLst>
        </a:prstGeom>
        <a:solidFill>
          <a:schemeClr val="tx2">
            <a:lumMod val="20000"/>
            <a:lumOff val="80000"/>
          </a:schemeClr>
        </a:solidFill>
        <a:ln>
          <a:solidFill>
            <a:schemeClr val="tx2"/>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kern="1200">
              <a:solidFill>
                <a:schemeClr val="bg1"/>
              </a:solidFill>
            </a:rPr>
            <a:t>Created our model</a:t>
          </a:r>
          <a:endParaRPr lang="en-US" sz="6500" kern="1200">
            <a:solidFill>
              <a:schemeClr val="bg1"/>
            </a:solidFill>
          </a:endParaRPr>
        </a:p>
      </dsp:txBody>
      <dsp:txXfrm>
        <a:off x="3879086" y="5148039"/>
        <a:ext cx="22047412" cy="2100709"/>
      </dsp:txXfrm>
    </dsp:sp>
    <dsp:sp modelId="{D839B528-2C6C-42ED-BE29-A18B353EF491}">
      <dsp:nvSpPr>
        <dsp:cNvPr id="0" name=""/>
        <dsp:cNvSpPr/>
      </dsp:nvSpPr>
      <dsp:spPr>
        <a:xfrm>
          <a:off x="5720595" y="7624024"/>
          <a:ext cx="25535413" cy="2231421"/>
        </a:xfrm>
        <a:prstGeom prst="roundRect">
          <a:avLst>
            <a:gd name="adj" fmla="val 10000"/>
          </a:avLst>
        </a:prstGeom>
        <a:solidFill>
          <a:schemeClr val="tx2">
            <a:lumMod val="20000"/>
            <a:lumOff val="80000"/>
          </a:schemeClr>
        </a:solidFill>
        <a:ln>
          <a:solidFill>
            <a:schemeClr val="tx2"/>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kern="1200">
              <a:solidFill>
                <a:schemeClr val="bg1"/>
              </a:solidFill>
            </a:rPr>
            <a:t>Compiled our model</a:t>
          </a:r>
          <a:endParaRPr lang="en-US" sz="6500" kern="1200">
            <a:solidFill>
              <a:schemeClr val="bg1"/>
            </a:solidFill>
          </a:endParaRPr>
        </a:p>
      </dsp:txBody>
      <dsp:txXfrm>
        <a:off x="5785951" y="7689380"/>
        <a:ext cx="22047412" cy="2100709"/>
      </dsp:txXfrm>
    </dsp:sp>
    <dsp:sp modelId="{0FA59FEF-349A-4E2A-BE9F-BBEB2FF9B76C}">
      <dsp:nvSpPr>
        <dsp:cNvPr id="0" name=""/>
        <dsp:cNvSpPr/>
      </dsp:nvSpPr>
      <dsp:spPr>
        <a:xfrm>
          <a:off x="7627461" y="10165366"/>
          <a:ext cx="25535413" cy="2231421"/>
        </a:xfrm>
        <a:prstGeom prst="roundRect">
          <a:avLst>
            <a:gd name="adj" fmla="val 10000"/>
          </a:avLst>
        </a:prstGeom>
        <a:solidFill>
          <a:schemeClr val="tx2">
            <a:lumMod val="20000"/>
            <a:lumOff val="80000"/>
          </a:schemeClr>
        </a:solidFill>
        <a:ln>
          <a:solidFill>
            <a:schemeClr val="tx2"/>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kern="1200">
              <a:solidFill>
                <a:schemeClr val="bg1"/>
              </a:solidFill>
            </a:rPr>
            <a:t>Trained the model on our data</a:t>
          </a:r>
          <a:endParaRPr lang="en-US" sz="6500" kern="1200">
            <a:solidFill>
              <a:schemeClr val="bg1"/>
            </a:solidFill>
          </a:endParaRPr>
        </a:p>
      </dsp:txBody>
      <dsp:txXfrm>
        <a:off x="7692817" y="10230722"/>
        <a:ext cx="22047412" cy="2100709"/>
      </dsp:txXfrm>
    </dsp:sp>
    <dsp:sp modelId="{4668774A-CB4F-4D77-A72A-97DA947BD20A}">
      <dsp:nvSpPr>
        <dsp:cNvPr id="0" name=""/>
        <dsp:cNvSpPr/>
      </dsp:nvSpPr>
      <dsp:spPr>
        <a:xfrm>
          <a:off x="24084989" y="1630177"/>
          <a:ext cx="1450424" cy="1450424"/>
        </a:xfrm>
        <a:prstGeom prst="downArrow">
          <a:avLst>
            <a:gd name="adj1" fmla="val 55000"/>
            <a:gd name="adj2" fmla="val 45000"/>
          </a:avLst>
        </a:prstGeom>
        <a:solidFill>
          <a:srgbClr val="76B900"/>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bg1"/>
            </a:solidFill>
          </a:endParaRPr>
        </a:p>
      </dsp:txBody>
      <dsp:txXfrm>
        <a:off x="24411334" y="1630177"/>
        <a:ext cx="797734" cy="1091444"/>
      </dsp:txXfrm>
    </dsp:sp>
    <dsp:sp modelId="{B5AF24C9-07BF-4DBC-A295-4D31BBCA5BCA}">
      <dsp:nvSpPr>
        <dsp:cNvPr id="0" name=""/>
        <dsp:cNvSpPr/>
      </dsp:nvSpPr>
      <dsp:spPr>
        <a:xfrm>
          <a:off x="25991854" y="4171519"/>
          <a:ext cx="1450424" cy="1450424"/>
        </a:xfrm>
        <a:prstGeom prst="downArrow">
          <a:avLst>
            <a:gd name="adj1" fmla="val 55000"/>
            <a:gd name="adj2" fmla="val 45000"/>
          </a:avLst>
        </a:prstGeom>
        <a:solidFill>
          <a:srgbClr val="76B900"/>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bg1"/>
            </a:solidFill>
          </a:endParaRPr>
        </a:p>
      </dsp:txBody>
      <dsp:txXfrm>
        <a:off x="26318199" y="4171519"/>
        <a:ext cx="797734" cy="1091444"/>
      </dsp:txXfrm>
    </dsp:sp>
    <dsp:sp modelId="{C99423CD-B935-4C2B-B587-C2E97CA6D433}">
      <dsp:nvSpPr>
        <dsp:cNvPr id="0" name=""/>
        <dsp:cNvSpPr/>
      </dsp:nvSpPr>
      <dsp:spPr>
        <a:xfrm>
          <a:off x="27898720" y="6675670"/>
          <a:ext cx="1450424" cy="1450424"/>
        </a:xfrm>
        <a:prstGeom prst="downArrow">
          <a:avLst>
            <a:gd name="adj1" fmla="val 55000"/>
            <a:gd name="adj2" fmla="val 45000"/>
          </a:avLst>
        </a:prstGeom>
        <a:solidFill>
          <a:srgbClr val="76B900"/>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bg1"/>
            </a:solidFill>
          </a:endParaRPr>
        </a:p>
      </dsp:txBody>
      <dsp:txXfrm>
        <a:off x="28225065" y="6675670"/>
        <a:ext cx="797734" cy="1091444"/>
      </dsp:txXfrm>
    </dsp:sp>
    <dsp:sp modelId="{2A7CEBCC-65D6-47A0-8D1A-3C0E77F65903}">
      <dsp:nvSpPr>
        <dsp:cNvPr id="0" name=""/>
        <dsp:cNvSpPr/>
      </dsp:nvSpPr>
      <dsp:spPr>
        <a:xfrm>
          <a:off x="29805585" y="9241805"/>
          <a:ext cx="1450424" cy="1450424"/>
        </a:xfrm>
        <a:prstGeom prst="downArrow">
          <a:avLst>
            <a:gd name="adj1" fmla="val 55000"/>
            <a:gd name="adj2" fmla="val 45000"/>
          </a:avLst>
        </a:prstGeom>
        <a:solidFill>
          <a:srgbClr val="76B900"/>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bg1"/>
            </a:solidFill>
          </a:endParaRPr>
        </a:p>
      </dsp:txBody>
      <dsp:txXfrm>
        <a:off x="30131930" y="9241805"/>
        <a:ext cx="797734" cy="10914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C01C0-9AF3-4DF8-BE49-E425447072BD}">
      <dsp:nvSpPr>
        <dsp:cNvPr id="0" name=""/>
        <dsp:cNvSpPr/>
      </dsp:nvSpPr>
      <dsp:spPr>
        <a:xfrm>
          <a:off x="0" y="11429132"/>
          <a:ext cx="1269544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F4CAB-3ACA-4762-A3BF-9B9F87ACCBC1}">
      <dsp:nvSpPr>
        <dsp:cNvPr id="0" name=""/>
        <dsp:cNvSpPr/>
      </dsp:nvSpPr>
      <dsp:spPr>
        <a:xfrm>
          <a:off x="0" y="9122946"/>
          <a:ext cx="1269544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2E5A1D-736B-4DEB-8217-5156531D30D0}">
      <dsp:nvSpPr>
        <dsp:cNvPr id="0" name=""/>
        <dsp:cNvSpPr/>
      </dsp:nvSpPr>
      <dsp:spPr>
        <a:xfrm>
          <a:off x="0" y="6816759"/>
          <a:ext cx="1269544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859170-6DF8-4D07-9BFE-C5085942C214}">
      <dsp:nvSpPr>
        <dsp:cNvPr id="0" name=""/>
        <dsp:cNvSpPr/>
      </dsp:nvSpPr>
      <dsp:spPr>
        <a:xfrm>
          <a:off x="0" y="4510572"/>
          <a:ext cx="1269544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9DA15C-0905-4A1A-93C0-0CCBEF6E972C}">
      <dsp:nvSpPr>
        <dsp:cNvPr id="0" name=""/>
        <dsp:cNvSpPr/>
      </dsp:nvSpPr>
      <dsp:spPr>
        <a:xfrm>
          <a:off x="0" y="2204385"/>
          <a:ext cx="1269544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FDDEC3-34F3-4B71-AB67-03390DAF22BB}">
      <dsp:nvSpPr>
        <dsp:cNvPr id="0" name=""/>
        <dsp:cNvSpPr/>
      </dsp:nvSpPr>
      <dsp:spPr>
        <a:xfrm>
          <a:off x="3300814" y="8017"/>
          <a:ext cx="9394625" cy="2196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marL="91440" lvl="0" indent="0" algn="l" defTabSz="1955800">
            <a:lnSpc>
              <a:spcPct val="90000"/>
            </a:lnSpc>
            <a:spcBef>
              <a:spcPct val="0"/>
            </a:spcBef>
            <a:spcAft>
              <a:spcPct val="35000"/>
            </a:spcAft>
            <a:buNone/>
          </a:pPr>
          <a:r>
            <a:rPr lang="en-US" sz="4400" kern="1200">
              <a:solidFill>
                <a:schemeClr val="bg1"/>
              </a:solidFill>
            </a:rPr>
            <a:t>Which direction loss decreases the most </a:t>
          </a:r>
          <a:endParaRPr kumimoji="0" lang="en-US" sz="4400" b="0" i="1" u="none" strike="noStrike" kern="1200"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sp:txBody>
      <dsp:txXfrm>
        <a:off x="3300814" y="8017"/>
        <a:ext cx="9394625" cy="2196368"/>
      </dsp:txXfrm>
    </dsp:sp>
    <dsp:sp modelId="{40BF0FD4-E1A0-44F6-89A8-6125FBCFA794}">
      <dsp:nvSpPr>
        <dsp:cNvPr id="0" name=""/>
        <dsp:cNvSpPr/>
      </dsp:nvSpPr>
      <dsp:spPr>
        <a:xfrm>
          <a:off x="0" y="8017"/>
          <a:ext cx="3300814" cy="2196368"/>
        </a:xfrm>
        <a:prstGeom prst="round2SameRect">
          <a:avLst>
            <a:gd name="adj1" fmla="val 16670"/>
            <a:gd name="adj2" fmla="val 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955800">
            <a:lnSpc>
              <a:spcPct val="90000"/>
            </a:lnSpc>
            <a:spcBef>
              <a:spcPct val="0"/>
            </a:spcBef>
            <a:spcAft>
              <a:spcPct val="35000"/>
            </a:spcAft>
            <a:buFont typeface="Arial" panose="020B0604020202020204" pitchFamily="34" charset="0"/>
            <a:buNone/>
          </a:pPr>
          <a:r>
            <a:rPr lang="en-US" sz="4400" b="1" kern="1200">
              <a:solidFill>
                <a:schemeClr val="bg1"/>
              </a:solidFill>
            </a:rPr>
            <a:t>The Gradient</a:t>
          </a:r>
        </a:p>
      </dsp:txBody>
      <dsp:txXfrm>
        <a:off x="107237" y="115254"/>
        <a:ext cx="3086340" cy="2089131"/>
      </dsp:txXfrm>
    </dsp:sp>
    <dsp:sp modelId="{0068E5C5-00C1-4705-BE3D-19C1721DC406}">
      <dsp:nvSpPr>
        <dsp:cNvPr id="0" name=""/>
        <dsp:cNvSpPr/>
      </dsp:nvSpPr>
      <dsp:spPr>
        <a:xfrm>
          <a:off x="3300814" y="2314203"/>
          <a:ext cx="9394625" cy="2196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marL="91440" lvl="0" indent="0" algn="l" defTabSz="1955800">
            <a:lnSpc>
              <a:spcPct val="90000"/>
            </a:lnSpc>
            <a:spcBef>
              <a:spcPct val="0"/>
            </a:spcBef>
            <a:spcAft>
              <a:spcPct val="35000"/>
            </a:spcAft>
            <a:buNone/>
          </a:pPr>
          <a:r>
            <a:rPr lang="en-US" sz="4400" kern="1200">
              <a:solidFill>
                <a:schemeClr val="bg1"/>
              </a:solidFill>
            </a:rPr>
            <a:t>How far to travel</a:t>
          </a:r>
        </a:p>
      </dsp:txBody>
      <dsp:txXfrm>
        <a:off x="3300814" y="2314203"/>
        <a:ext cx="9394625" cy="2196368"/>
      </dsp:txXfrm>
    </dsp:sp>
    <dsp:sp modelId="{28B59E52-C5FB-416A-8E6E-46EC31769B43}">
      <dsp:nvSpPr>
        <dsp:cNvPr id="0" name=""/>
        <dsp:cNvSpPr/>
      </dsp:nvSpPr>
      <dsp:spPr>
        <a:xfrm>
          <a:off x="0" y="2314203"/>
          <a:ext cx="3300814" cy="2196368"/>
        </a:xfrm>
        <a:prstGeom prst="round2SameRect">
          <a:avLst>
            <a:gd name="adj1" fmla="val 16670"/>
            <a:gd name="adj2" fmla="val 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955800">
            <a:lnSpc>
              <a:spcPct val="90000"/>
            </a:lnSpc>
            <a:spcBef>
              <a:spcPct val="0"/>
            </a:spcBef>
            <a:spcAft>
              <a:spcPct val="35000"/>
            </a:spcAft>
            <a:buNone/>
          </a:pPr>
          <a14:m xmlns:a14="http://schemas.microsoft.com/office/drawing/2010/main">
            <m:oMath xmlns:m="http://schemas.openxmlformats.org/officeDocument/2006/math">
              <m:r>
                <a:rPr kumimoji="0" lang="el-GR" sz="4400" b="1" i="1" u="none" strike="noStrike" kern="1200" cap="none" spc="0" normalizeH="0" baseline="0" noProof="0" smtClean="0">
                  <a:ln/>
                  <a:solidFill>
                    <a:schemeClr val="bg1"/>
                  </a:solidFill>
                  <a:effectLst/>
                  <a:uLnTx/>
                  <a:uFillTx/>
                  <a:latin typeface="Cambria Math" panose="02040503050406030204" pitchFamily="18" charset="0"/>
                  <a:ea typeface="Cambria Math" panose="02040503050406030204" pitchFamily="18" charset="0"/>
                  <a:cs typeface="+mn-cs"/>
                </a:rPr>
                <m:t>𝝀</m:t>
              </m:r>
            </m:oMath>
          </a14:m>
          <a:r>
            <a:rPr lang="en-US" sz="4400" b="1" kern="1200">
              <a:solidFill>
                <a:schemeClr val="bg1"/>
              </a:solidFill>
            </a:rPr>
            <a:t>: The learning rate</a:t>
          </a:r>
        </a:p>
      </dsp:txBody>
      <dsp:txXfrm>
        <a:off x="107237" y="2421440"/>
        <a:ext cx="3086340" cy="2089131"/>
      </dsp:txXfrm>
    </dsp:sp>
    <dsp:sp modelId="{C2951553-493E-467F-8DF3-6318E00F3CD5}">
      <dsp:nvSpPr>
        <dsp:cNvPr id="0" name=""/>
        <dsp:cNvSpPr/>
      </dsp:nvSpPr>
      <dsp:spPr>
        <a:xfrm>
          <a:off x="3300814" y="4620390"/>
          <a:ext cx="9394625" cy="2196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marL="91440" lvl="0" indent="0" algn="l" defTabSz="1955800">
            <a:lnSpc>
              <a:spcPct val="90000"/>
            </a:lnSpc>
            <a:spcBef>
              <a:spcPct val="0"/>
            </a:spcBef>
            <a:spcAft>
              <a:spcPct val="35000"/>
            </a:spcAft>
            <a:buNone/>
          </a:pPr>
          <a:r>
            <a:rPr lang="en-US" sz="4400" kern="1200">
              <a:solidFill>
                <a:schemeClr val="bg1"/>
              </a:solidFill>
            </a:rPr>
            <a:t>A model update with the full dataset</a:t>
          </a:r>
        </a:p>
      </dsp:txBody>
      <dsp:txXfrm>
        <a:off x="3300814" y="4620390"/>
        <a:ext cx="9394625" cy="2196368"/>
      </dsp:txXfrm>
    </dsp:sp>
    <dsp:sp modelId="{D930D721-0407-42D6-84F4-42941E4B7410}">
      <dsp:nvSpPr>
        <dsp:cNvPr id="0" name=""/>
        <dsp:cNvSpPr/>
      </dsp:nvSpPr>
      <dsp:spPr>
        <a:xfrm>
          <a:off x="0" y="4620390"/>
          <a:ext cx="3300814" cy="2196368"/>
        </a:xfrm>
        <a:prstGeom prst="round2SameRect">
          <a:avLst>
            <a:gd name="adj1" fmla="val 16670"/>
            <a:gd name="adj2" fmla="val 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rPr>
            <a:t>Epoch</a:t>
          </a:r>
        </a:p>
      </dsp:txBody>
      <dsp:txXfrm>
        <a:off x="107237" y="4727627"/>
        <a:ext cx="3086340" cy="2089131"/>
      </dsp:txXfrm>
    </dsp:sp>
    <dsp:sp modelId="{0D9FB510-481C-409C-81F2-4E3D77673F3E}">
      <dsp:nvSpPr>
        <dsp:cNvPr id="0" name=""/>
        <dsp:cNvSpPr/>
      </dsp:nvSpPr>
      <dsp:spPr>
        <a:xfrm>
          <a:off x="3300814" y="6926577"/>
          <a:ext cx="9394625" cy="2196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marL="91440" lvl="0" indent="0" algn="l" defTabSz="1955800">
            <a:lnSpc>
              <a:spcPct val="90000"/>
            </a:lnSpc>
            <a:spcBef>
              <a:spcPct val="0"/>
            </a:spcBef>
            <a:spcAft>
              <a:spcPct val="35000"/>
            </a:spcAft>
            <a:buNone/>
          </a:pPr>
          <a:r>
            <a:rPr lang="en-US" sz="4400" kern="1200">
              <a:solidFill>
                <a:schemeClr val="bg1"/>
              </a:solidFill>
            </a:rPr>
            <a:t>A sample of the full dataset</a:t>
          </a:r>
        </a:p>
      </dsp:txBody>
      <dsp:txXfrm>
        <a:off x="3300814" y="6926577"/>
        <a:ext cx="9394625" cy="2196368"/>
      </dsp:txXfrm>
    </dsp:sp>
    <dsp:sp modelId="{A7363449-2DC7-42D7-85C1-A2B5EBD95E26}">
      <dsp:nvSpPr>
        <dsp:cNvPr id="0" name=""/>
        <dsp:cNvSpPr/>
      </dsp:nvSpPr>
      <dsp:spPr>
        <a:xfrm>
          <a:off x="0" y="6926577"/>
          <a:ext cx="3300814" cy="2196368"/>
        </a:xfrm>
        <a:prstGeom prst="round2SameRect">
          <a:avLst>
            <a:gd name="adj1" fmla="val 16670"/>
            <a:gd name="adj2" fmla="val 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rPr>
            <a:t>Batch</a:t>
          </a:r>
        </a:p>
      </dsp:txBody>
      <dsp:txXfrm>
        <a:off x="107237" y="7033814"/>
        <a:ext cx="3086340" cy="2089131"/>
      </dsp:txXfrm>
    </dsp:sp>
    <dsp:sp modelId="{7773D711-D973-4A92-AF71-AD154EEAB9D3}">
      <dsp:nvSpPr>
        <dsp:cNvPr id="0" name=""/>
        <dsp:cNvSpPr/>
      </dsp:nvSpPr>
      <dsp:spPr>
        <a:xfrm>
          <a:off x="3300814" y="9232764"/>
          <a:ext cx="9394625" cy="2196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marL="91440" lvl="0" indent="0" algn="l" defTabSz="1955800">
            <a:lnSpc>
              <a:spcPct val="90000"/>
            </a:lnSpc>
            <a:spcBef>
              <a:spcPct val="0"/>
            </a:spcBef>
            <a:spcAft>
              <a:spcPct val="35000"/>
            </a:spcAft>
            <a:buNone/>
          </a:pPr>
          <a:r>
            <a:rPr lang="en-US" sz="4400" kern="1200">
              <a:solidFill>
                <a:schemeClr val="bg1"/>
              </a:solidFill>
            </a:rPr>
            <a:t>An update to the weight parameters</a:t>
          </a:r>
        </a:p>
      </dsp:txBody>
      <dsp:txXfrm>
        <a:off x="3300814" y="9232764"/>
        <a:ext cx="9394625" cy="2196368"/>
      </dsp:txXfrm>
    </dsp:sp>
    <dsp:sp modelId="{635096CD-FC4F-4C72-B71A-D931C2289B52}">
      <dsp:nvSpPr>
        <dsp:cNvPr id="0" name=""/>
        <dsp:cNvSpPr/>
      </dsp:nvSpPr>
      <dsp:spPr>
        <a:xfrm>
          <a:off x="0" y="9232764"/>
          <a:ext cx="3300814" cy="2196368"/>
        </a:xfrm>
        <a:prstGeom prst="round2SameRect">
          <a:avLst>
            <a:gd name="adj1" fmla="val 16670"/>
            <a:gd name="adj2" fmla="val 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rPr>
            <a:t>Step</a:t>
          </a:r>
        </a:p>
      </dsp:txBody>
      <dsp:txXfrm>
        <a:off x="107237" y="9340001"/>
        <a:ext cx="3086340" cy="20891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C01C0-9AF3-4DF8-BE49-E425447072BD}">
      <dsp:nvSpPr>
        <dsp:cNvPr id="0" name=""/>
        <dsp:cNvSpPr/>
      </dsp:nvSpPr>
      <dsp:spPr>
        <a:xfrm>
          <a:off x="0" y="11429132"/>
          <a:ext cx="1269544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F4CAB-3ACA-4762-A3BF-9B9F87ACCBC1}">
      <dsp:nvSpPr>
        <dsp:cNvPr id="0" name=""/>
        <dsp:cNvSpPr/>
      </dsp:nvSpPr>
      <dsp:spPr>
        <a:xfrm>
          <a:off x="0" y="9122946"/>
          <a:ext cx="1269544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2E5A1D-736B-4DEB-8217-5156531D30D0}">
      <dsp:nvSpPr>
        <dsp:cNvPr id="0" name=""/>
        <dsp:cNvSpPr/>
      </dsp:nvSpPr>
      <dsp:spPr>
        <a:xfrm>
          <a:off x="0" y="6816759"/>
          <a:ext cx="1269544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859170-6DF8-4D07-9BFE-C5085942C214}">
      <dsp:nvSpPr>
        <dsp:cNvPr id="0" name=""/>
        <dsp:cNvSpPr/>
      </dsp:nvSpPr>
      <dsp:spPr>
        <a:xfrm>
          <a:off x="0" y="4510572"/>
          <a:ext cx="1269544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9DA15C-0905-4A1A-93C0-0CCBEF6E972C}">
      <dsp:nvSpPr>
        <dsp:cNvPr id="0" name=""/>
        <dsp:cNvSpPr/>
      </dsp:nvSpPr>
      <dsp:spPr>
        <a:xfrm>
          <a:off x="0" y="2204385"/>
          <a:ext cx="12695440" cy="0"/>
        </a:xfrm>
        <a:prstGeom prst="line">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FDDEC3-34F3-4B71-AB67-03390DAF22BB}">
      <dsp:nvSpPr>
        <dsp:cNvPr id="0" name=""/>
        <dsp:cNvSpPr/>
      </dsp:nvSpPr>
      <dsp:spPr>
        <a:xfrm>
          <a:off x="3300814" y="8017"/>
          <a:ext cx="9394625" cy="2196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marL="91440" lvl="0" indent="0" algn="l" defTabSz="1955800">
            <a:lnSpc>
              <a:spcPct val="90000"/>
            </a:lnSpc>
            <a:spcBef>
              <a:spcPct val="0"/>
            </a:spcBef>
            <a:spcAft>
              <a:spcPct val="35000"/>
            </a:spcAft>
            <a:buNone/>
          </a:pPr>
          <a:r>
            <a:rPr lang="en-US" sz="4400" kern="1200">
              <a:solidFill>
                <a:schemeClr val="bg1"/>
              </a:solidFill>
            </a:rPr>
            <a:t>Which direction loss decreases the most </a:t>
          </a:r>
          <a:endParaRPr kumimoji="0" lang="en-US" sz="4400" b="0" i="1" u="none" strike="noStrike" kern="1200"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sp:txBody>
      <dsp:txXfrm>
        <a:off x="3300814" y="8017"/>
        <a:ext cx="9394625" cy="2196368"/>
      </dsp:txXfrm>
    </dsp:sp>
    <dsp:sp modelId="{40BF0FD4-E1A0-44F6-89A8-6125FBCFA794}">
      <dsp:nvSpPr>
        <dsp:cNvPr id="0" name=""/>
        <dsp:cNvSpPr/>
      </dsp:nvSpPr>
      <dsp:spPr>
        <a:xfrm>
          <a:off x="0" y="8017"/>
          <a:ext cx="3300814" cy="2196368"/>
        </a:xfrm>
        <a:prstGeom prst="round2SameRect">
          <a:avLst>
            <a:gd name="adj1" fmla="val 16670"/>
            <a:gd name="adj2" fmla="val 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955800">
            <a:lnSpc>
              <a:spcPct val="90000"/>
            </a:lnSpc>
            <a:spcBef>
              <a:spcPct val="0"/>
            </a:spcBef>
            <a:spcAft>
              <a:spcPct val="35000"/>
            </a:spcAft>
            <a:buFont typeface="Arial" panose="020B0604020202020204" pitchFamily="34" charset="0"/>
            <a:buNone/>
          </a:pPr>
          <a:r>
            <a:rPr lang="en-US" sz="4400" b="1" kern="1200">
              <a:solidFill>
                <a:schemeClr val="bg1"/>
              </a:solidFill>
            </a:rPr>
            <a:t>The Gradient</a:t>
          </a:r>
        </a:p>
      </dsp:txBody>
      <dsp:txXfrm>
        <a:off x="107237" y="115254"/>
        <a:ext cx="3086340" cy="2089131"/>
      </dsp:txXfrm>
    </dsp:sp>
    <dsp:sp modelId="{0068E5C5-00C1-4705-BE3D-19C1721DC406}">
      <dsp:nvSpPr>
        <dsp:cNvPr id="0" name=""/>
        <dsp:cNvSpPr/>
      </dsp:nvSpPr>
      <dsp:spPr>
        <a:xfrm>
          <a:off x="3300814" y="2314203"/>
          <a:ext cx="9394625" cy="2196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marL="91440" lvl="0" indent="0" algn="l" defTabSz="1955800">
            <a:lnSpc>
              <a:spcPct val="90000"/>
            </a:lnSpc>
            <a:spcBef>
              <a:spcPct val="0"/>
            </a:spcBef>
            <a:spcAft>
              <a:spcPct val="35000"/>
            </a:spcAft>
            <a:buNone/>
          </a:pPr>
          <a:r>
            <a:rPr lang="en-US" sz="4400" kern="1200">
              <a:solidFill>
                <a:schemeClr val="bg1"/>
              </a:solidFill>
            </a:rPr>
            <a:t>How far to travel</a:t>
          </a:r>
        </a:p>
      </dsp:txBody>
      <dsp:txXfrm>
        <a:off x="3300814" y="2314203"/>
        <a:ext cx="9394625" cy="2196368"/>
      </dsp:txXfrm>
    </dsp:sp>
    <dsp:sp modelId="{28B59E52-C5FB-416A-8E6E-46EC31769B43}">
      <dsp:nvSpPr>
        <dsp:cNvPr id="0" name=""/>
        <dsp:cNvSpPr/>
      </dsp:nvSpPr>
      <dsp:spPr>
        <a:xfrm>
          <a:off x="0" y="2314203"/>
          <a:ext cx="3300814" cy="2196368"/>
        </a:xfrm>
        <a:prstGeom prst="round2SameRect">
          <a:avLst>
            <a:gd name="adj1" fmla="val 16670"/>
            <a:gd name="adj2" fmla="val 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955800">
            <a:lnSpc>
              <a:spcPct val="90000"/>
            </a:lnSpc>
            <a:spcBef>
              <a:spcPct val="0"/>
            </a:spcBef>
            <a:spcAft>
              <a:spcPct val="35000"/>
            </a:spcAft>
            <a:buNone/>
          </a:pPr>
          <a14:m xmlns:a14="http://schemas.microsoft.com/office/drawing/2010/main">
            <m:oMath xmlns:m="http://schemas.openxmlformats.org/officeDocument/2006/math">
              <m:r>
                <a:rPr kumimoji="0" lang="el-GR" sz="4400" b="1" i="1" u="none" strike="noStrike" kern="1200" cap="none" spc="0" normalizeH="0" baseline="0" noProof="0" smtClean="0">
                  <a:ln/>
                  <a:solidFill>
                    <a:schemeClr val="bg1"/>
                  </a:solidFill>
                  <a:effectLst/>
                  <a:uLnTx/>
                  <a:uFillTx/>
                  <a:latin typeface="Cambria Math" panose="02040503050406030204" pitchFamily="18" charset="0"/>
                  <a:ea typeface="Cambria Math" panose="02040503050406030204" pitchFamily="18" charset="0"/>
                  <a:cs typeface="+mn-cs"/>
                </a:rPr>
                <m:t>𝝀</m:t>
              </m:r>
            </m:oMath>
          </a14:m>
          <a:r>
            <a:rPr lang="en-US" sz="4400" b="1" kern="1200">
              <a:solidFill>
                <a:schemeClr val="bg1"/>
              </a:solidFill>
            </a:rPr>
            <a:t>: The learning rate</a:t>
          </a:r>
        </a:p>
      </dsp:txBody>
      <dsp:txXfrm>
        <a:off x="107237" y="2421440"/>
        <a:ext cx="3086340" cy="2089131"/>
      </dsp:txXfrm>
    </dsp:sp>
    <dsp:sp modelId="{C2951553-493E-467F-8DF3-6318E00F3CD5}">
      <dsp:nvSpPr>
        <dsp:cNvPr id="0" name=""/>
        <dsp:cNvSpPr/>
      </dsp:nvSpPr>
      <dsp:spPr>
        <a:xfrm>
          <a:off x="3300814" y="4620390"/>
          <a:ext cx="9394625" cy="2196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marL="91440" lvl="0" indent="0" algn="l" defTabSz="1955800">
            <a:lnSpc>
              <a:spcPct val="90000"/>
            </a:lnSpc>
            <a:spcBef>
              <a:spcPct val="0"/>
            </a:spcBef>
            <a:spcAft>
              <a:spcPct val="35000"/>
            </a:spcAft>
            <a:buNone/>
          </a:pPr>
          <a:r>
            <a:rPr lang="en-US" sz="4400" kern="1200">
              <a:solidFill>
                <a:schemeClr val="bg1"/>
              </a:solidFill>
            </a:rPr>
            <a:t>A model update with the full dataset</a:t>
          </a:r>
        </a:p>
      </dsp:txBody>
      <dsp:txXfrm>
        <a:off x="3300814" y="4620390"/>
        <a:ext cx="9394625" cy="2196368"/>
      </dsp:txXfrm>
    </dsp:sp>
    <dsp:sp modelId="{D930D721-0407-42D6-84F4-42941E4B7410}">
      <dsp:nvSpPr>
        <dsp:cNvPr id="0" name=""/>
        <dsp:cNvSpPr/>
      </dsp:nvSpPr>
      <dsp:spPr>
        <a:xfrm>
          <a:off x="0" y="4620390"/>
          <a:ext cx="3300814" cy="2196368"/>
        </a:xfrm>
        <a:prstGeom prst="round2SameRect">
          <a:avLst>
            <a:gd name="adj1" fmla="val 16670"/>
            <a:gd name="adj2" fmla="val 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rPr>
            <a:t>Epoch</a:t>
          </a:r>
        </a:p>
      </dsp:txBody>
      <dsp:txXfrm>
        <a:off x="107237" y="4727627"/>
        <a:ext cx="3086340" cy="2089131"/>
      </dsp:txXfrm>
    </dsp:sp>
    <dsp:sp modelId="{0D9FB510-481C-409C-81F2-4E3D77673F3E}">
      <dsp:nvSpPr>
        <dsp:cNvPr id="0" name=""/>
        <dsp:cNvSpPr/>
      </dsp:nvSpPr>
      <dsp:spPr>
        <a:xfrm>
          <a:off x="3300814" y="6926577"/>
          <a:ext cx="9394625" cy="2196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marL="91440" lvl="0" indent="0" algn="l" defTabSz="1955800">
            <a:lnSpc>
              <a:spcPct val="90000"/>
            </a:lnSpc>
            <a:spcBef>
              <a:spcPct val="0"/>
            </a:spcBef>
            <a:spcAft>
              <a:spcPct val="35000"/>
            </a:spcAft>
            <a:buNone/>
          </a:pPr>
          <a:r>
            <a:rPr lang="en-US" sz="4400" kern="1200">
              <a:solidFill>
                <a:schemeClr val="bg1"/>
              </a:solidFill>
            </a:rPr>
            <a:t>A sample of the full dataset</a:t>
          </a:r>
        </a:p>
      </dsp:txBody>
      <dsp:txXfrm>
        <a:off x="3300814" y="6926577"/>
        <a:ext cx="9394625" cy="2196368"/>
      </dsp:txXfrm>
    </dsp:sp>
    <dsp:sp modelId="{A7363449-2DC7-42D7-85C1-A2B5EBD95E26}">
      <dsp:nvSpPr>
        <dsp:cNvPr id="0" name=""/>
        <dsp:cNvSpPr/>
      </dsp:nvSpPr>
      <dsp:spPr>
        <a:xfrm>
          <a:off x="0" y="6926577"/>
          <a:ext cx="3300814" cy="2196368"/>
        </a:xfrm>
        <a:prstGeom prst="round2SameRect">
          <a:avLst>
            <a:gd name="adj1" fmla="val 16670"/>
            <a:gd name="adj2" fmla="val 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rPr>
            <a:t>Batch</a:t>
          </a:r>
        </a:p>
      </dsp:txBody>
      <dsp:txXfrm>
        <a:off x="107237" y="7033814"/>
        <a:ext cx="3086340" cy="2089131"/>
      </dsp:txXfrm>
    </dsp:sp>
    <dsp:sp modelId="{7773D711-D973-4A92-AF71-AD154EEAB9D3}">
      <dsp:nvSpPr>
        <dsp:cNvPr id="0" name=""/>
        <dsp:cNvSpPr/>
      </dsp:nvSpPr>
      <dsp:spPr>
        <a:xfrm>
          <a:off x="3300814" y="9232764"/>
          <a:ext cx="9394625" cy="2196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marL="91440" lvl="0" indent="0" algn="l" defTabSz="1955800">
            <a:lnSpc>
              <a:spcPct val="90000"/>
            </a:lnSpc>
            <a:spcBef>
              <a:spcPct val="0"/>
            </a:spcBef>
            <a:spcAft>
              <a:spcPct val="35000"/>
            </a:spcAft>
            <a:buNone/>
          </a:pPr>
          <a:r>
            <a:rPr lang="en-US" sz="4400" kern="1200">
              <a:solidFill>
                <a:schemeClr val="bg1"/>
              </a:solidFill>
            </a:rPr>
            <a:t>An update to the weight parameters</a:t>
          </a:r>
        </a:p>
      </dsp:txBody>
      <dsp:txXfrm>
        <a:off x="3300814" y="9232764"/>
        <a:ext cx="9394625" cy="2196368"/>
      </dsp:txXfrm>
    </dsp:sp>
    <dsp:sp modelId="{635096CD-FC4F-4C72-B71A-D931C2289B52}">
      <dsp:nvSpPr>
        <dsp:cNvPr id="0" name=""/>
        <dsp:cNvSpPr/>
      </dsp:nvSpPr>
      <dsp:spPr>
        <a:xfrm>
          <a:off x="0" y="9232764"/>
          <a:ext cx="3300814" cy="2196368"/>
        </a:xfrm>
        <a:prstGeom prst="round2SameRect">
          <a:avLst>
            <a:gd name="adj1" fmla="val 16670"/>
            <a:gd name="adj2" fmla="val 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rPr>
            <a:t>Step</a:t>
          </a:r>
        </a:p>
      </dsp:txBody>
      <dsp:txXfrm>
        <a:off x="107237" y="9340001"/>
        <a:ext cx="3086340" cy="20891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199F0-39F9-498A-8089-B9A7B6829471}">
      <dsp:nvSpPr>
        <dsp:cNvPr id="0" name=""/>
        <dsp:cNvSpPr/>
      </dsp:nvSpPr>
      <dsp:spPr>
        <a:xfrm>
          <a:off x="0" y="380181"/>
          <a:ext cx="16581438" cy="1597050"/>
        </a:xfrm>
        <a:prstGeom prst="roundRect">
          <a:avLst/>
        </a:prstGeom>
        <a:solidFill>
          <a:schemeClr val="tx2">
            <a:lumMod val="20000"/>
            <a:lumOff val="8000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kern="1200"/>
            <a:t> Training data</a:t>
          </a:r>
          <a:endParaRPr lang="en-US" sz="6500" kern="1200"/>
        </a:p>
      </dsp:txBody>
      <dsp:txXfrm>
        <a:off x="77962" y="458143"/>
        <a:ext cx="16425514" cy="1441126"/>
      </dsp:txXfrm>
    </dsp:sp>
    <dsp:sp modelId="{CFD24BE4-FAF5-4066-ACE3-D3D7356AF047}">
      <dsp:nvSpPr>
        <dsp:cNvPr id="0" name=""/>
        <dsp:cNvSpPr/>
      </dsp:nvSpPr>
      <dsp:spPr>
        <a:xfrm>
          <a:off x="0" y="1977231"/>
          <a:ext cx="16581438"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6461" tIns="82550" rIns="462280" bIns="82550" numCol="1" spcCol="1270" anchor="t" anchorCtr="0">
          <a:noAutofit/>
        </a:bodyPr>
        <a:lstStyle/>
        <a:p>
          <a:pPr marL="285750" lvl="1" indent="-285750" algn="l" defTabSz="2266950">
            <a:lnSpc>
              <a:spcPct val="90000"/>
            </a:lnSpc>
            <a:spcBef>
              <a:spcPct val="0"/>
            </a:spcBef>
            <a:spcAft>
              <a:spcPct val="20000"/>
            </a:spcAft>
            <a:buChar char="•"/>
          </a:pPr>
          <a:r>
            <a:rPr lang="en-US" sz="5100" b="0" kern="1200">
              <a:solidFill>
                <a:schemeClr val="bg1"/>
              </a:solidFill>
            </a:rPr>
            <a:t>Core dataset for the model to learn on</a:t>
          </a:r>
          <a:endParaRPr lang="en-US" sz="5100" kern="1200">
            <a:solidFill>
              <a:schemeClr val="bg1"/>
            </a:solidFill>
          </a:endParaRPr>
        </a:p>
      </dsp:txBody>
      <dsp:txXfrm>
        <a:off x="0" y="1977231"/>
        <a:ext cx="16581438" cy="1076400"/>
      </dsp:txXfrm>
    </dsp:sp>
    <dsp:sp modelId="{4E1C8BEE-390B-4937-8AFB-052E32B2C2E8}">
      <dsp:nvSpPr>
        <dsp:cNvPr id="0" name=""/>
        <dsp:cNvSpPr/>
      </dsp:nvSpPr>
      <dsp:spPr>
        <a:xfrm>
          <a:off x="0" y="3053631"/>
          <a:ext cx="16581438" cy="1597050"/>
        </a:xfrm>
        <a:prstGeom prst="roundRect">
          <a:avLst/>
        </a:prstGeom>
        <a:solidFill>
          <a:schemeClr val="tx2">
            <a:lumMod val="20000"/>
            <a:lumOff val="8000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kern="1200"/>
            <a:t> Validation data</a:t>
          </a:r>
          <a:endParaRPr lang="en-US" sz="6500" kern="1200"/>
        </a:p>
      </dsp:txBody>
      <dsp:txXfrm>
        <a:off x="77962" y="3131593"/>
        <a:ext cx="16425514" cy="1441126"/>
      </dsp:txXfrm>
    </dsp:sp>
    <dsp:sp modelId="{553D6C5E-89B3-4071-81A4-E2B299EE6237}">
      <dsp:nvSpPr>
        <dsp:cNvPr id="0" name=""/>
        <dsp:cNvSpPr/>
      </dsp:nvSpPr>
      <dsp:spPr>
        <a:xfrm>
          <a:off x="0" y="4650681"/>
          <a:ext cx="16581438" cy="1648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6461" tIns="82550" rIns="462280" bIns="82550" numCol="1" spcCol="1270" anchor="t" anchorCtr="0">
          <a:noAutofit/>
        </a:bodyPr>
        <a:lstStyle/>
        <a:p>
          <a:pPr marL="285750" lvl="1" indent="-285750" algn="l" defTabSz="2266950">
            <a:lnSpc>
              <a:spcPct val="90000"/>
            </a:lnSpc>
            <a:spcBef>
              <a:spcPct val="0"/>
            </a:spcBef>
            <a:spcAft>
              <a:spcPct val="20000"/>
            </a:spcAft>
            <a:buChar char="•"/>
          </a:pPr>
          <a:r>
            <a:rPr lang="en-US" sz="5100" b="0" kern="1200">
              <a:solidFill>
                <a:schemeClr val="bg1"/>
              </a:solidFill>
            </a:rPr>
            <a:t>New data for model to see if it truly understands (can generalize) </a:t>
          </a:r>
          <a:endParaRPr lang="en-US" sz="5100" kern="1200">
            <a:solidFill>
              <a:schemeClr val="bg1"/>
            </a:solidFill>
          </a:endParaRPr>
        </a:p>
      </dsp:txBody>
      <dsp:txXfrm>
        <a:off x="0" y="4650681"/>
        <a:ext cx="16581438" cy="1648237"/>
      </dsp:txXfrm>
    </dsp:sp>
    <dsp:sp modelId="{501CB61A-1E8B-40E1-ACB0-220EACECD329}">
      <dsp:nvSpPr>
        <dsp:cNvPr id="0" name=""/>
        <dsp:cNvSpPr/>
      </dsp:nvSpPr>
      <dsp:spPr>
        <a:xfrm>
          <a:off x="0" y="6298918"/>
          <a:ext cx="16581438" cy="1597050"/>
        </a:xfrm>
        <a:prstGeom prst="roundRect">
          <a:avLst/>
        </a:prstGeom>
        <a:solidFill>
          <a:schemeClr val="tx2">
            <a:lumMod val="20000"/>
            <a:lumOff val="8000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kern="1200"/>
            <a:t> Overfitting</a:t>
          </a:r>
          <a:endParaRPr lang="en-US" sz="6500" kern="1200"/>
        </a:p>
      </dsp:txBody>
      <dsp:txXfrm>
        <a:off x="77962" y="6376880"/>
        <a:ext cx="16425514" cy="1441126"/>
      </dsp:txXfrm>
    </dsp:sp>
    <dsp:sp modelId="{E14CE05A-3F29-4987-AE6A-E140B73C6E7B}">
      <dsp:nvSpPr>
        <dsp:cNvPr id="0" name=""/>
        <dsp:cNvSpPr/>
      </dsp:nvSpPr>
      <dsp:spPr>
        <a:xfrm>
          <a:off x="0" y="7895968"/>
          <a:ext cx="16581438" cy="403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6461" tIns="82550" rIns="462280" bIns="82550" numCol="1" spcCol="1270" anchor="t" anchorCtr="0">
          <a:noAutofit/>
        </a:bodyPr>
        <a:lstStyle/>
        <a:p>
          <a:pPr marL="285750" lvl="1" indent="-285750" algn="l" defTabSz="2266950">
            <a:lnSpc>
              <a:spcPct val="90000"/>
            </a:lnSpc>
            <a:spcBef>
              <a:spcPct val="0"/>
            </a:spcBef>
            <a:spcAft>
              <a:spcPct val="20000"/>
            </a:spcAft>
            <a:buChar char="•"/>
          </a:pPr>
          <a:r>
            <a:rPr lang="en-US" sz="5100" b="0" kern="1200">
              <a:solidFill>
                <a:schemeClr val="bg1"/>
              </a:solidFill>
            </a:rPr>
            <a:t>When model performs well on the training data, but not the validation data (evidence of memorization)</a:t>
          </a:r>
          <a:endParaRPr lang="en-US" sz="5100" kern="1200">
            <a:solidFill>
              <a:schemeClr val="bg1"/>
            </a:solidFill>
          </a:endParaRPr>
        </a:p>
        <a:p>
          <a:pPr marL="285750" lvl="1" indent="-285750" algn="l" defTabSz="2266950">
            <a:lnSpc>
              <a:spcPct val="90000"/>
            </a:lnSpc>
            <a:spcBef>
              <a:spcPct val="0"/>
            </a:spcBef>
            <a:spcAft>
              <a:spcPct val="20000"/>
            </a:spcAft>
            <a:buChar char="•"/>
          </a:pPr>
          <a:r>
            <a:rPr lang="en-US" sz="5100" b="0" kern="1200">
              <a:solidFill>
                <a:schemeClr val="bg1"/>
              </a:solidFill>
            </a:rPr>
            <a:t>Ideally the accuracy and loss should be similar between both datasets</a:t>
          </a:r>
          <a:endParaRPr lang="en-US" sz="5100" kern="1200">
            <a:solidFill>
              <a:schemeClr val="bg1"/>
            </a:solidFill>
          </a:endParaRPr>
        </a:p>
      </dsp:txBody>
      <dsp:txXfrm>
        <a:off x="0" y="7895968"/>
        <a:ext cx="16581438" cy="403650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4FAB7-7DF1-470D-9D24-E6B58A84B8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
        <p:nvSpPr>
          <p:cNvPr id="3" name="Date Placeholder 2">
            <a:extLst>
              <a:ext uri="{FF2B5EF4-FFF2-40B4-BE49-F238E27FC236}">
                <a16:creationId xmlns:a16="http://schemas.microsoft.com/office/drawing/2014/main" id="{A0E88521-8FCE-4BCB-8B67-3730585527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0846B-0977-4E9D-973A-F0EA2C10623B}" type="datetimeFigureOut">
              <a:rPr lang="en-US" smtClean="0">
                <a:latin typeface="NVIDIA Sans" panose="020B0503020203020204" pitchFamily="34" charset="0"/>
                <a:cs typeface="NVIDIA Sans" panose="020B0503020203020204" pitchFamily="34" charset="0"/>
              </a:rPr>
              <a:t>11/29/2024</a:t>
            </a:fld>
            <a:endParaRPr lang="en-US">
              <a:latin typeface="NVIDIA Sans" panose="020B0503020203020204" pitchFamily="34" charset="0"/>
              <a:cs typeface="NVIDIA Sans" panose="020B0503020203020204" pitchFamily="34" charset="0"/>
            </a:endParaRPr>
          </a:p>
        </p:txBody>
      </p:sp>
      <p:sp>
        <p:nvSpPr>
          <p:cNvPr id="5" name="Slide Number Placeholder 4">
            <a:extLst>
              <a:ext uri="{FF2B5EF4-FFF2-40B4-BE49-F238E27FC236}">
                <a16:creationId xmlns:a16="http://schemas.microsoft.com/office/drawing/2014/main" id="{9D0820F8-FB5B-4060-9702-8BB4F61830F9}"/>
              </a:ext>
            </a:extLst>
          </p:cNvPr>
          <p:cNvSpPr>
            <a:spLocks noGrp="1"/>
          </p:cNvSpPr>
          <p:nvPr>
            <p:ph type="sldNum" sz="quarter" idx="3"/>
          </p:nvPr>
        </p:nvSpPr>
        <p:spPr>
          <a:xfrm>
            <a:off x="0" y="8685213"/>
            <a:ext cx="2971800" cy="458787"/>
          </a:xfrm>
          <a:prstGeom prst="rect">
            <a:avLst/>
          </a:prstGeom>
        </p:spPr>
        <p:txBody>
          <a:bodyPr vert="horz" lIns="91440" tIns="45720" rIns="91440" bIns="45720" rtlCol="0" anchor="b"/>
          <a:lstStyle>
            <a:lvl1pPr algn="r">
              <a:defRPr sz="1200"/>
            </a:lvl1pPr>
          </a:lstStyle>
          <a:p>
            <a:pPr algn="l"/>
            <a:fld id="{6212FBFF-564E-4199-8DDC-2B82D308BF1D}" type="slidenum">
              <a:rPr lang="en-US" smtClean="0">
                <a:latin typeface="NVIDIA Sans" panose="020B0503020203020204" pitchFamily="34" charset="0"/>
                <a:cs typeface="NVIDIA Sans" panose="020B0503020203020204" pitchFamily="34" charset="0"/>
              </a:rPr>
              <a:pPr algn="l"/>
              <a:t>‹#›</a:t>
            </a:fld>
            <a:endParaRPr lang="en-US">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13207822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07:48.343"/>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21.665"/>
    </inkml:context>
    <inkml:brush xml:id="br0">
      <inkml:brushProperty name="width" value="0.05" units="cm"/>
      <inkml:brushProperty name="height" value="0.05" units="cm"/>
      <inkml:brushProperty name="ignorePressure" value="1"/>
    </inkml:brush>
  </inkml:definitions>
  <inkml:trace contextRef="#ctx0" brushRef="#br0">4937 17,'-54'-7,"-2"4,2-1,1 1,-4 6,4 1,-84 19,4-6,-860 59,799-72,-1142 62,1186-49,0 10,3 3,0 10,-233 93,-3 60,-34 17,391-200,9-6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22.431"/>
    </inkml:context>
    <inkml:brush xml:id="br0">
      <inkml:brushProperty name="width" value="0.05" units="cm"/>
      <inkml:brushProperty name="height" value="0.05" units="cm"/>
      <inkml:brushProperty name="ignorePressure" value="1"/>
    </inkml:brush>
  </inkml:definitions>
  <inkml:trace contextRef="#ctx0" brushRef="#br0">620 10,'-27'-7,"-3"7,0-3,0 3,-53 7,70-4,3 0,-4 1,4-1,-3 0,3 1,-3 2,3 1,0 0,-4-1,4 1,0 0,0 3,4-4,-14 14,-10 17,3 0,0 3,4 0,0 0,-34 80,44-87,3 0,0 4,3-4,0 1,1 2,2 1,1-4,6 57,1-70,-1 0,4-3,-1 3,1 0,0 0,3-3,0 3,0-4,0 1,0 0,3-1,0-2,1 2,2-2,-2-1,22 17,31 20,3-3,120 56,-190-103,150 77,3-1,187 128,-310-184,480 360,-426-314,-8 8,1 2,120 158,-131-134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23.530"/>
    </inkml:context>
    <inkml:brush xml:id="br0">
      <inkml:brushProperty name="width" value="0.05" units="cm"/>
      <inkml:brushProperty name="height" value="0.05" units="cm"/>
      <inkml:brushProperty name="ignorePressure" value="1"/>
    </inkml:brush>
  </inkml:definitions>
  <inkml:trace contextRef="#ctx0" brushRef="#br0">9470 48,'-993'-24,"-1114"1,657 153,417-20,-117-3,16-4,1088-100,-1341 121,1267-104,70-7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9:44.568"/>
    </inkml:context>
    <inkml:brush xml:id="br0">
      <inkml:brushProperty name="width" value="0.05" units="cm"/>
      <inkml:brushProperty name="height" value="0.05" units="cm"/>
      <inkml:brushProperty name="ignorePressure" value="1"/>
    </inkml:brush>
  </inkml:definitions>
  <inkml:trace contextRef="#ctx0" brushRef="#br0">1 1364,'10'-16,"0"-1,0 0,3 4,1-4,-1 4,0 0,4-1,26-19,147-80,-123 76,220-116,459-174,331-50,-757 274,-237 73,121-33,-174 56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9:45.267"/>
    </inkml:context>
    <inkml:brush xml:id="br0">
      <inkml:brushProperty name="width" value="0.05" units="cm"/>
      <inkml:brushProperty name="height" value="0.05" units="cm"/>
      <inkml:brushProperty name="ignorePressure" value="1"/>
    </inkml:brush>
  </inkml:definitions>
  <inkml:trace contextRef="#ctx0" brushRef="#br0">253 0,'-40'143,"7"1,-24 206,11 296,6-56,13-420,17-143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8:07:09.763"/>
    </inkml:context>
    <inkml:brush xml:id="br0">
      <inkml:brushProperty name="width" value="0.05" units="cm"/>
      <inkml:brushProperty name="height" value="0.05" units="cm"/>
      <inkml:brushProperty name="ignorePressure" value="1"/>
    </inkml:brush>
  </inkml:definitions>
  <inkml:trace contextRef="#ctx0" brushRef="#br0">18 1,'-14'183,"11"1,20 219,-4-160,-6-83,-4-150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8:07:10.603"/>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8:07:16.212"/>
    </inkml:context>
    <inkml:brush xml:id="br0">
      <inkml:brushProperty name="width" value="0.05" units="cm"/>
      <inkml:brushProperty name="height" value="0.05" units="cm"/>
      <inkml:brushProperty name="ignorePressure" value="1"/>
    </inkml:brush>
  </inkml:definitions>
  <inkml:trace contextRef="#ctx0" brushRef="#br0">761 0,'-10'30,"0"0,0 0,3 0,1 3,2-3,1 0,0 54,29 226,-22-264,199 954,-113-606,-80-358,3 24,1 0,6 117,-77-274,20 24,4 10,0-4,-7 7,-77-103,104 146,-1 4,1-1,0 1,-1 0,-2 3,-1 0,0 0,4 0,-7 0,3 3,1 0,-1 1,-3-1,3 0,-3 4,0 0,4-1,-4 4,-30 0,36 0,1 4,0-4,-1 3,1 0,3 1,-3 2,-1-2,4 2,-3 1,3 0,-3-1,-11 11,8 0,-1-4,4 4,-1-1,-2 1,6 0,-24 39,14-16,0 0,7 0,0 0,-1 4,4-1,-10 84,17-101,3 4,0-3,0 3,3-3,1 3,2-4,1 1,0 3,16 37,-16-54,-1 0,1 1,3-1,-3 0,3 1,0-4,0 0,0 3,0-3,3 0,-3 0,3-3,-3 3,4-4,-1 1,0 0,4-1,-4 1,21 3,-14-7,0 1,3-1,-3-3,3 0,-3 0,0 0,4-3,-4-1,0 1,3-4,-3 1,0-1,0 0,33-19,-26 9,0 4,-4-4,0-3,1 3,-1-3,-3 0,0-3,0 0,-3-1,23-32,-37 52,0-2,1-1,-1 0,0 1,-3 2,4-2,-1-1,-3 0,3 1,-3-1,0 0,0 1,0-1,0 0,0 1,0-1,0 0,-3 1,3-1,-3 0,-1 1,1-8,-17-19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8:07:17.393"/>
    </inkml:context>
    <inkml:brush xml:id="br0">
      <inkml:brushProperty name="width" value="0.05" units="cm"/>
      <inkml:brushProperty name="height" value="0.05" units="cm"/>
      <inkml:brushProperty name="ignorePressure" value="1"/>
    </inkml:brush>
  </inkml:definitions>
  <inkml:trace contextRef="#ctx0" brushRef="#br0">247 504,'30'14,"0"-4,3-4,-3 4,3-3,-3-4,4 1,-1-1,-3-3,3 0,1-3,-1-1,-3-2,40-11,-10 0,-3-3,66-33,-103 46,0-3,-3-3,3 3,-4-3,1-1,0 1,-4 0,4-4,23-33,-37 47,0-4,1 4,-1-4,0 4,-3-4,4 4,-1-4,-3 0,0 4,3-4,-3 1,0-1,0 4,0-4,0 0,0 1,0 2,0-2,-3-8,0 8,-1-4,1 3,-4 0,4 1,0-1,-4 4,4-4,-4 0,0 1,4 2,-4-2,-13-8,4 4,-4 0,0 0,0 4,0-4,-4 3,4 0,-3 4,3 0,-33-4,19 7,1 3,0 1,-1-1,1 7,0-3,-1 3,4 0,-3 3,3 0,0 4,0-4,0 7,3-3,1 3,-51 47,44-34,-1 4,4-4,0 7,0-3,4 3,2 0,1 3,3 0,0 1,-23 79,39-96,-2-1,2 1,1 0,3-1,0 1,0 0,3-1,1 1,-1-4,4 4,-1 0,4-1,-3-2,3-1,3 4,-3-4,4 0,-1-3,27 34,-23-34,3 3,0-3,0-3,3 3,0-4,1 1,-1 0,0-4,4 0,0-3,-1 4,1-4,0-4,-1 4,1-6,3 2,-3-2,33-1,36-3,4-7,-3-3,193-43,-280 50,-3 3,3-4,-4 1,4 0,-3-1,3 1,-3 0,3-4,-4 4,1-4,0 4,-1-4,1 0,10-9,-4-8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8:07:27.856"/>
    </inkml:context>
    <inkml:brush xml:id="br0">
      <inkml:brushProperty name="width" value="0.05" units="cm"/>
      <inkml:brushProperty name="height" value="0.05" units="cm"/>
      <inkml:brushProperty name="ignorePressure" value="1"/>
    </inkml:brush>
  </inkml:definitions>
  <inkml:trace contextRef="#ctx0" brushRef="#br0">1661 161,'17'-17,"43"-43,-60 57,3 0,0-1,-3 1,4 3,-4-3,3-1,-3 1,3 0,-3-1,4 1,-4 0,0-1,0 1,3 0,-3-1,0 1,0 0,0-7,0 10,-3-4,3 4,0 0,0-3,0 3,-4 0,4 0,0-3,-3 3,3 0,0 0,0-4,-3 4,3 0,0 0,-4 0,4-3,0 3,-3 0,3 0,-3 0,3 0,0 0,-4 0,4 0,0 0,-3 0,-44 3,31 1,-141 22,0 8,1 6,2 6,-202 91,306-114,0 4,0 3,3 3,0 1,1-1,2 7,1-3,3 6,-50 67,67-80,3 0,0 3,0 1,3-1,4 0,-1 1,1 2,3 1,0 0,3-1,1 1,2 0,1-1,3 1,3 60,1-74,-1 4,4-4,-1 0,1-3,0 4,3-1,0-3,3 3,-3-3,3 0,1 0,32 34,-22-31,2 0,1-3,0 0,-1-3,4 0,-3-1,3-2,47 16,9-4,4-6,-3-3,3-4,0-3,177-6,36-21,-263 10,0 1,-3-4,3 0,-4 0,64-30,-80 26,-10 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09.369"/>
    </inkml:context>
    <inkml:brush xml:id="br0">
      <inkml:brushProperty name="width" value="0.05" units="cm"/>
      <inkml:brushProperty name="height" value="0.05" units="cm"/>
      <inkml:brushProperty name="ignorePressure" value="1"/>
    </inkml:brush>
  </inkml:definitions>
  <inkml:trace contextRef="#ctx0" brushRef="#br0">2374 1,'-70'43,"0"4,0 0,4 6,2 0,4 7,-106 127,-271 436,377-526,-80 136,-177 401,-43 276,264-630,12 0,11 6,-57 488,117-664,-84 1123,97-1193,0 0,17 73,-11-79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8:07:43.453"/>
    </inkml:context>
    <inkml:brush xml:id="br0">
      <inkml:brushProperty name="width" value="0.05" units="cm"/>
      <inkml:brushProperty name="height" value="0.05" units="cm"/>
      <inkml:brushProperty name="ignorePressure" value="1"/>
    </inkml:brush>
  </inkml:definitions>
  <inkml:trace contextRef="#ctx0" brushRef="#br0">3011 518,'3'-10,"1"0,-4 0,3 0,-3 0,0 3,0-3,0 0,0 0,0 0,-3 0,3 0,-4 0,1 3,0-3,-7-13,3 13,0 0,-3 0,4 0,-4 3,0-3,3 4,-3-1,0 0,-3 1,3-1,-24-10,-69-26,-154-40,94 36,96 27,1 3,-4 4,0 3,3 3,-3 4,-77 3,41 7,-4 6,3 4,-123 36,160-30,3 1,1 2,-71 44,-180 120,307-186,-26 22,-4 1,3 3,4 0,-1 3,1 1,3 2,0 1,-43 70,43-51,0 1,3 3,4 0,3 0,-27 117,30-77,4 0,6 0,4 3,3-3,7 0,3 0,3 0,30 107,-26-147,3 0,0 0,3-4,4 1,3 0,0-4,70 90,-67-103,4 0,3-3,0 0,0-1,3-6,1 4,-1-8,4 1,69 30,-42-27,-1-7,0 0,4-3,0-6,-1-1,114 4,-70-14,-3-3,0-7,159-29,-199 22,-4-6,1 0,-4-3,0-4,0-6,86-50,-129 69,-4-2,-3-4,4 0,-4 0,36-44,74-126,4-6,-131 189,0 4,1-4,-4 4,3-4,0 4,1-4,-4 4,3-4,-3 0,0 1,3 2,-3-2,0-1,0 4,0-4,0 0,0 1,-3-4,-4-37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8:08:01.165"/>
    </inkml:context>
    <inkml:brush xml:id="br0">
      <inkml:brushProperty name="width" value="0.05" units="cm"/>
      <inkml:brushProperty name="height" value="0.05" units="cm"/>
      <inkml:brushProperty name="ignorePressure" value="1"/>
    </inkml:brush>
  </inkml:definitions>
  <inkml:trace contextRef="#ctx0" brushRef="#br0">1388 28,'-37'-10,"4"3,-4 0,0 4,4 3,-4 0,1 0,-1 3,4 1,-54 12,17 4,3 4,4-1,-120 67,119-57,1 4,0 3,3 3,3 1,-70 66,111-94,-1 4,4-3,-1 3,1 0,0 0,-1 0,4 0,0 0,0 3,4 1,-1-4,0 3,4 0,0 1,-1-1,1 0,3 1,0-1,0 4,10 33,0-20,0-4,3 4,4-3,0 0,-1-1,4 1,0-4,4 1,39 46,-13-27,0 0,3-3,1-3,89 60,-106-84,3-3,-4-3,4-1,0-2,0-1,0 0,4-3,-4-3,3 0,-3-4,77-3,-1-7,-2-3,2-6,118-34,-154 30,0-7,0 0,-4-6,1 0,-4-7,1 0,-4-7,-4 0,1-3,0-3,-7-4,60-69,-107 109,0-3,1 0,-1 0,-3 0,0 0,0-3,0 3,-3-4,-1 1,8-37,-11 23,0 1,1-1,-8 0,4 4,-3-4,-10-43,9 60,-2 4,-1-4,-3 3,3 0,-3-3,0 4,0-1,-3 4,0-4,3 4,-4-4,-2 4,2-1,-2 1,2 3,-2 0,-1 0,-20-10,-16-7,0 4,-1 3,1 0,-4 7,-53-14,-13 10,0 4,-4 6,4 4,-194 23,264-13,3-1,0 4,0 4,0-1,0 4,3 3,-56 30,39-14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8:08:05.002"/>
    </inkml:context>
    <inkml:brush xml:id="br0">
      <inkml:brushProperty name="width" value="0.05" units="cm"/>
      <inkml:brushProperty name="height" value="0.05" units="cm"/>
      <inkml:brushProperty name="ignorePressure" value="1"/>
    </inkml:brush>
  </inkml:definitions>
  <inkml:trace contextRef="#ctx0" brushRef="#br0">4560 3588,'-17'3,"1"0,-1-3,0 4,1-4,-1 0,0-4,1 4,-1-3,0 0,1-1,-21-9,30 10,-3-1,4-2,-4 2,3-2,-3-1,3 0,1 1,-1-1,0 0,1 1,-1-4,0 3,4-3,-4 3,4-3,0 0,-1 4,1-4,0 0,-4-14,4 1,-1 3,4-3,0 3,0-4,0 4,4 0,-1-3,0 3,4-3,-4 3,4 0,16-34,14-16,0 0,49-66,-82 132,26-36,0-3,3 3,0 3,4 1,0 2,3 1,0 0,3 3,0 3,71-33,-58 33,4 4,-3 3,3 3,0 4,3 0,-3 6,4 0,82 1,-62 6,162 26,-216-19,4 0,-1-1,-3 8,3-4,-3 3,0 0,54 37,-268-153,124 66,7-3,-4-3,7 0,0-4,0 0,-56-79,79 86,-3-4,3 1,4-4,3 1,0-1,0-3,3 3,4-3,-7-60,3-6,-3-164,20 220,4 3,-1-3,7 0,20-93,-23 139,-4-2,4-1,-1 4,1-4,3 4,-3-1,3-2,0 2,0 1,0 3,3-3,-3 3,3-4,1 4,-1 0,0 0,21-6,-18 6,4 3,0 0,-3 4,3-4,0 4,0 0,0-1,3 4,-3 0,0 0,0 0,0 4,37 6,-54-10,4 0,-4 0,1 3,2-3,-2 3,2-3,-2 4,2-4,-2 3,-1 0,0-3,4 4,-4-1,1 0,-1 1,0-1,1 0,-1 1,0-1,1 4,2 3,-32 16,19-22,-20 16,1-4,-1 1,-3 0,0-4,0 0,0-3,0 0,-3 0,3-3,-47 3,14-3,3-7,-4 0,4-4,-100-19,-713-197,766 190,14 3,3-3,0-6,3-1,-89-56,172 93,4 0,-3-4,3 4,-3 0,3-3,-4 3,4-3,-3 3,3 0,-3-4,3 4,-4-3,4 3,0-3,-3-1,3 4,0-3,-3 3,3-3,0-1,0 4,0-3,-4 3,4-3,0-1,0 4,0-6,-6-31,2 37,1 0,0 0,-1 0,-2 0,2 0,1 0,0 0,-4 0,4 0,-1 3,1-3,0 4,-4-4,-3 3,7 0,-247 101,16-4,-229 46,380-126,-4-3,4-4,-144 4,167-20,0-1,0-6,0 0,0-3,-100-37,143 47,14-1,-4 1,1 3,2-3,-2 3,2 0,-2-4,-1 4,4 0,-4 0,-6 0,9 4,1-4,3 0,-3 3,3 0,-4-3,4 4,-3-4,3 3,0 0,-3-3,3 4,0-1,-4-3,4 3,0 1,0-1,-3-3,3 3,0 1,0-1,0-3,0 3,0 1,0-1,0-3,3 7,-6 33,0 0,-4 0,0 0,-3 0,0-4,-3 4,0-3,-41 73,-16 10,-103 137,146-217,-23 26,-6 1,-1-7,-3 0,-3 0,-104 67,-376 206,496-310,-33 21,160-31,83 0,-3 7,280 74,-393-81,3 4,-3 3,-1 0,-2 3,2 4,-6-1,4 1,-4 6,0-3,-4 4,1 2,0 1,33 50,-37-37,0 3,-6 4,3-1,-7 1,1 0,-4 3,-4 0,11 66,0 58,3 256,-30-437,0-3,0 3,0 1,0-1,0 0,0 1,3-1,-3 0,0-3,0 4,3-1,-3 0,4 4,-1-7,-3 0,0 0,0 0,3 3,-3-3,0 0,0 0,4 0,-4 0,0 0,0 0,0 0,3 0,-3 0,0 0,0 0,3 0,-3 0,0 0,0 0,4 0,-4 0,0 0,0 0,3-3,-3 3,0 0,0 0,0 0,3-3,57-64,-40 44,14-17,169-180,-170 183,4 4,3 3,0 0,43-27,-56 44,0-1,-1 4,4 0,-3 0,3 4,0-1,0 0,-3 4,3 0,56 3,-62 3,-1-3,0 3,1 4,-1-4,-3 4,3 0,1 3,-4 0,3 0,-3 0,0 3,0 0,0 1,17 16,26 36,-3 1,-7 6,1 1,56 102,-107-176,-3 0,0 4,3-4,-3 0,0 0,4 0,-4 0,0 3,3-3,-3 0,3 0,-3 0,0 0,4 0,-4 0,0 0,3 0,-3 0,3 0,-3 0,0-3,4 3,-4 0,0 0,3 0,-3 0,0-4,3 4,-3 0,0 0,4 0,-4-3,0 3,53-40,-36 27,3-1,16-16,4 0,0 4,60-28,-86 48,2 2,1-2,0 2,-4 1,4 0,-1-1,1 4,0-3,-1 3,1 0,0 3,-1-3,28 10,39 17,140 60,-156-57,-17-10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10.432"/>
    </inkml:context>
    <inkml:brush xml:id="br0">
      <inkml:brushProperty name="width" value="0.05" units="cm"/>
      <inkml:brushProperty name="height" value="0.05" units="cm"/>
      <inkml:brushProperty name="ignorePressure" value="1"/>
    </inkml:brush>
  </inkml:definitions>
  <inkml:trace contextRef="#ctx0" brushRef="#br0">354 1,'-16'43,"-1"1,4-1,3 4,0-4,0 4,0 46,0 0,-227 2004,217-1634,20-3,90 734,-50-914,107 856,-137-872,-10-238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14.100"/>
    </inkml:context>
    <inkml:brush xml:id="br0">
      <inkml:brushProperty name="width" value="0.05" units="cm"/>
      <inkml:brushProperty name="height" value="0.05" units="cm"/>
      <inkml:brushProperty name="ignorePressure" value="1"/>
    </inkml:brush>
  </inkml:definitions>
  <inkml:trace contextRef="#ctx0" brushRef="#br0">6448 1353,'-4'-30,"1"0,0 4,-4-1,0-3,-3 3,0 1,0-1,0 0,-3 1,-4 2,4 1,-4 0,1-1,-4 1,3 3,-36-30,-21-13,-6 3,0 3,-130-70,34 27,-8 10,-2 7,-4 10,-270-71,340 114,0 7,-4 6,4 4,-3 6,0 4,-1 6,1 7,-190 37,133 0,3 9,4 4,3 10,-164 97,-602 423,-158 283,1064-843,0 0,4 4,-1-1,4 0,-1 4,-22 46,42-76,1 0,0 3,-1-4,4 1,-3 3,3-3,0-1,0 4,0-3,0 3,0-3,0-1,3 4,1 7,-4-17,3 0,0 0,-3 3,4-3,-1 0,-3 0,3 0,1 0,-1 0,-3 0,3 0,1 0,-4 0,3-3,0 3,-3 0,4 0,-1-3,-3 3,3 0,-3-4,7 4,3-6,110-41,0-3,123-80,221-157,-174 101,-30 22,90-56,433-200,-716 397,-37 23,-27 3,-3-3,0 0,0 0,0 0,0 0,0 4,3-4,-3 0,0 0,0 3,0-3,0 0,0 0,0 0,0 3,0-3,0 0,0 0,0 4,0-4,0 0,0 0,0 3,0-3,0 0,0 0,0 0,0 3,0-3,0 0,0 0,0 4,0-4,-3 0,3 0,-17 30,1-4,-1 1,-3 0,0-4,-40 40,0 1,57-61,-111 127,-162 233,276-363,0 0,-4 4,4-4,0 3,0-3,-3 3,3-3,0 0,0 4,0-4,0 3,-3-3,3 3,0-3,0 4,0-4,0 3,0-3,3 7,-3-7,0 0,0 0,0 3,3-3,-3 0,0 0,0 0,4 0,-4 3,0-3,0 0,3 0,-3 0,0 0,3 0,-3 0,0 0,4 0,-4 0,0 0,3 0,-3 0,3 0,81-20,-68 14,681-248,386-109,-1069 360,2-4,1 4,-4-1,4 4,0-3,16 3,-30 0,-3 0,4 0,-1 0,-3 0,3 0,1 0,-4 0,3 3,0-3,-3 0,4 4,-1-4,-3 0,3 3,1-3,-4 3,3-3,-3 4,3-4,-3 3,4-3,-4 3,0-3,3 4,-3-1,0-3,3 3,-3 1,0-4,0 3,0 0,4-3,-4 4,0-1,0 0,0-3,0 4,0-1,0-3,-4 7,1 23,-4-4,1 4,-11 27,10-34,1 1,-1 2,0-2,4-1,-4 37,11-57,-4 1,0-1,0 0,0 1,3-4,-3 3,0 0,3 1,-3-1,4 0,-4 1,3-4,0 3,-3 0,4 1,-1-4,-3 3,3 0,1-3,-1 4,0-4,-3 3,4-3,-1 3,0-3,1 0,-1 4,0-4,1 0,-1 0,0 0,1 0,2 0,21 3,0-3,-1 0,34-7,-33 4,226-30,327-94,100-13,-663 137,-10-1,-1 4,4-3,-3 3,0 0,-1 0,1 0,0 0,-1 0,1 0,0 0,-1 3,4-3,-3 4,6 2,-13-6,0 0,4 0,-4 0,0 0,0 0,0 0,0 4,0-4,0 0,0 0,0 0,0 0,0 3,0-3,0 0,0 0,0 0,0 3,0-3,0 0,0 0,0 0,0 0,0 4,0-4,0 0,0 0,0 0,0 0,0 3,0-3,0 0,-4 0,4 0,0 0,0 0,0 0,0 3,0-3,0 0,-3 0,3 0,0 0,0 0,0 0,-10 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15.262"/>
    </inkml:context>
    <inkml:brush xml:id="br0">
      <inkml:brushProperty name="width" value="0.05" units="cm"/>
      <inkml:brushProperty name="height" value="0.05" units="cm"/>
      <inkml:brushProperty name="ignorePressure" value="1"/>
    </inkml:brush>
  </inkml:definitions>
  <inkml:trace contextRef="#ctx0" brushRef="#br0">5460 2447,'0'-77,"-7"-3,1 3,-8 1,1-1,-7 0,-30-76,-13-14,-134-243,160 347,1 3,-4 3,-4 1,-2-1,-1 4,-3 3,-63-50,29 36,1 8,0 2,-7 4,-130-56,60 42,-307-76,-166 17,279 76,-482-6,576 56,0 11,-404 72,528-62,66-14,0 3,-114 37,184-50,-3 0,3 0,0 0,-3 0,3 0,0 0,0 0,-4 3,4-3,0 0,0 0,-3 0,3 0,0 0,0 4,-3-4,3 0,0 0,0 3,0-3,0 0,-4 0,4 0,0 3,0-3,0 0,0 4,0-4,0 0,-3 3,30 14,59 9,-76-26,147 34,203 9,170-16,23 3,-529-27,-4-3,0 0,3 3,34 11,-57-11,0-3,0 0,3 3,-3-3,0 0,0 4,0-4,0 3,0-3,0 0,-3 3,3-3,0 0,0 4,0-4,0 0,0 0,0 3,0-3,-4 0,4 3,0-3,0 0,0 0,-3 4,3-4,-3 3,-27 37,23-33,7-4,-17 14,4 3,0-4,3 4,-14 27,21-44,3 1,-3 2,3-2,-4-1,4 0,-3 4,3-4,0 1,0-1,0 4,0-4,0 0,0 4,0-4,0 1,3-1,-3 4,0-4,4 0,-4 1,3-1,-3 4,3-4,1 0,-4 1,3-1,0 0,1 1,-1-1,7 4,0-1,0 1,3 0,-3-1,4-2,-1 2,0-2,-3-1,27 4,110 3,-97-7,73 0,150 14,-246-14,3 4,0 0,-3-1,-1 4,1 0,3 0,23 17,-16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16.581"/>
    </inkml:context>
    <inkml:brush xml:id="br0">
      <inkml:brushProperty name="width" value="0.05" units="cm"/>
      <inkml:brushProperty name="height" value="0.05" units="cm"/>
      <inkml:brushProperty name="ignorePressure" value="1"/>
    </inkml:brush>
  </inkml:definitions>
  <inkml:trace contextRef="#ctx0" brushRef="#br0">1 474,'53'-40,"4"0,0 4,3 2,0 1,116-40,-32 26,219-43,-193 57,3 9,1 8,2 9,-2 7,326 40,-307-7,0 7,1 10,-4 7,346 160,-332-117,202 136,-296-162,-6 2,-1 4,114 124,-187-174,-4 0,-2 0,-1 3,0 0,-3 1,0-1,0 4,-6-1,2 1,-2 3,-4-3,13 63,-3-24,7 18,-37-98,-374-269,-26-20,384 276,-4-3,0 7,0-4,0 4,-4 3,-52-17,69 27,0-3,1 3,-1-4,-3 4,3 4,1-4,-1 3,0 0,1 1,-1-1,0 4,1-1,-1 1,-23 13,-150 113,137-93,-4 0,-63 34,110-71,3 0,-3 1,4-1,-4 0,0-3,3 4,-3-4,0 3,0-3,3 0,-3 0,0 0,0-3,0 3,4-4,-4 4,-10-6,-10-8,3 1,0 0,-49-37,22 13,-82-53,-8 7,-169-71,256 131,1 3,-1 0,-3 7,3-1,-3 1,0 6,0 1,0 6,-76 3,109 0,0 1,1 2,-1 1,-46 20,69-27,-2 0,2 0,1 0,0 0,-4 0,4-4,-1 4,1 0,-4-3,4 3,0-3,-1 3,1-4,0 4,-1-3,-6-4,-10-3,-100-43,0 6,-6 4,2 6,-216-36,174 50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17.530"/>
    </inkml:context>
    <inkml:brush xml:id="br0">
      <inkml:brushProperty name="width" value="0.05" units="cm"/>
      <inkml:brushProperty name="height" value="0.05" units="cm"/>
      <inkml:brushProperty name="ignorePressure" value="1"/>
    </inkml:brush>
  </inkml:definitions>
  <inkml:trace contextRef="#ctx0" brushRef="#br0">0 83,'43'-16,"1"2,-4 1,3 0,4 6,-4-3,0 7,4-1,-4 1,1 3,2 3,-2 1,2 2,48 14,6 7,-4 6,4 4,-6 3,146 80,-77-20,-3 7,-3 9,-7 4,153 157,-36 6,239 324,-486-580,54 66,102 180,-159-246,-4 0,1 3,-1-4,-3 4,0 0,-3 0,-1 0,1 4,-4-4,1 0,-4 60,0-90,0 0,0 0,0 0,0 0,0 0,0 0,-4-4,4 4,0 0,0 0,0 0,0 0,0 0,0 0,-3 0,3 0,0 0,0 0,0 0,0 0,-3 0,3 0,0 0,0 0,0 0,0 0,0 0,-4 0,4 0,0 0,0 0,0 0,0 0,0 0,0 0,-3 4,3-4,0 0,0 0,0 0,0 0,0 0,0 0,0 0,0 3,-3-3,3 0,0 0,0 0,0 0,0 0,0 0,0 3,0-3,0 0,0 0,0 0,0 0,0 4,0-4,0 0,0 0,0 0,0 0,0 3,-257-263,-243-230,357 363,-261-176,334 256,-106-49,152 86,4 0,-3 0,0 3,-1 0,-2 1,2 2,1 1,-4 0,-23 3,40 0,-3 3,3-3,0 3,0 1,0-1,0 0,0 4,0-4,0 4,0-4,0 4,3 0,-3-1,4 1,-4 3,3-3,0-1,-13 21,20-27,0 0,0 3,0-3,0 0,0 0,0 0,-3 4,3-4,0 0,0 0,0 0,0 3,0-3,-3 0,3 0,0 0,0 0,0 0,-4 3,4-3,0 0,0 0,0 0,-3 0,3 0,0 0,0 0,-3 0,3 0,0 0,0 0,-4 0,4 0,0 0,0 0,-3 0,3 0,0 0,0 0,0 0,-3 0,3-3,0 3,0 0,0 0,-4 0,4 0,0 0,0-3,-20-41,14 28,-41-91,-3 0,-3 4,-7 3,-4 0,-6 7,-143-157,176 213,1 0,-4 4,0 3,0 0,-87-47,-53-9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19.283"/>
    </inkml:context>
    <inkml:brush xml:id="br0">
      <inkml:brushProperty name="width" value="0.05" units="cm"/>
      <inkml:brushProperty name="height" value="0.05" units="cm"/>
      <inkml:brushProperty name="ignorePressure" value="1"/>
    </inkml:brush>
  </inkml:definitions>
  <inkml:trace contextRef="#ctx0" brushRef="#br0">3967 1,'-400'93,"-627"237,-6 140,656-283,170-74,7 7,7 7,-270 236,453-356,3-4,0 4,4-4,-4 4,1 0,-1-1,-6 14,13-20,-4 4,4-1,0-3,0 3,0 1,0-4,0 3,-3 0,3 1,0-4,3 3,-3 0,0-3,0 4,0-1,0-3,0 3,4 1,-4-4,0 3,3 0,-3-3,0 4,3-4,-3 3,4 0,-4-3,6 4,21 26,0-7,3 4,0-4,3-3,44 27,176 69,-166-79,136 76,-216-109,-1-1,-2 0,2 1,1 2,0-2,-4 2,4-2,-4 2,4 1,-4-4,0 4,1 0,6 13,-7-14,-3 1,0 0,0-4,0 4,0-1,0 1,0 0,0-1,0 1,-3 0,3-1,-4 1,1-4,3 4,-10 10,-13 33,6-24,4 4,-1 0,1 0,-7 37,20-57,-3 0,3-3,0 3,0-4,0 4,0-3,0 3,0 0,3-3,-3 3,3-4,1 4,-4-3,3 3,4-3,-4-1,0 1,1 3,2-3,8 9,29 28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6T07:58:20.358"/>
    </inkml:context>
    <inkml:brush xml:id="br0">
      <inkml:brushProperty name="width" value="0.05" units="cm"/>
      <inkml:brushProperty name="height" value="0.05" units="cm"/>
      <inkml:brushProperty name="ignorePressure" value="1"/>
    </inkml:brush>
  </inkml:definitions>
  <inkml:trace contextRef="#ctx0" brushRef="#br0">1 0,'70'23,"3"-6,1-4,-1 1,4-8,76 1,-43 0,1497 13,69 6,-1306 8,-90-8,357-9,-580-20,99-21,-82 4</inkml:trace>
</inkml:ink>
</file>

<file path=ppt/notesMasters/_rels/notesMaster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VIDIA Sans" panose="020B0503020203020204" pitchFamily="34" charset="0"/>
                <a:cs typeface="NVIDIA Sans" panose="020B0503020203020204" pitchFamily="34" charset="0"/>
              </a:defRPr>
            </a:lvl1pPr>
          </a:lstStyle>
          <a:p>
            <a:fld id="{354A8664-169C-4436-81C8-E492002C26A5}" type="datetimeFigureOut">
              <a:rPr lang="en-US" smtClean="0"/>
              <a:pPr/>
              <a:t>11/29/2024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0" y="8685213"/>
            <a:ext cx="2971800" cy="458787"/>
          </a:xfrm>
          <a:prstGeom prst="rect">
            <a:avLst/>
          </a:prstGeom>
        </p:spPr>
        <p:txBody>
          <a:bodyPr vert="horz" lIns="91440" tIns="45720" rIns="91440" bIns="45720" rtlCol="0" anchor="b"/>
          <a:lstStyle>
            <a:lvl1pPr algn="l">
              <a:defRPr sz="1200">
                <a:latin typeface="NVIDIA Sans" panose="020B0503020203020204" pitchFamily="34" charset="0"/>
                <a:cs typeface="NVIDIA Sans" panose="020B0503020203020204" pitchFamily="34" charset="0"/>
              </a:defRPr>
            </a:lvl1pPr>
          </a:lstStyle>
          <a:p>
            <a:fld id="{A93AD357-0C40-4436-9D38-C47D60C1C9C1}" type="slidenum">
              <a:rPr lang="en-US" smtClean="0"/>
              <a:pPr/>
              <a:t>‹#›</a:t>
            </a:fld>
            <a:endParaRPr lang="en-US"/>
          </a:p>
        </p:txBody>
      </p:sp>
      <p:pic>
        <p:nvPicPr>
          <p:cNvPr id="8" name="Picture 7">
            <a:extLst>
              <a:ext uri="{FF2B5EF4-FFF2-40B4-BE49-F238E27FC236}">
                <a16:creationId xmlns:a16="http://schemas.microsoft.com/office/drawing/2014/main" id="{EE23E2AA-C3B7-40F1-8870-35AD3374F0C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Tree>
    <p:extLst>
      <p:ext uri="{BB962C8B-B14F-4D97-AF65-F5344CB8AC3E}">
        <p14:creationId xmlns:p14="http://schemas.microsoft.com/office/powerpoint/2010/main" val="401893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1pPr>
    <a:lvl2pPr marL="4572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2pPr>
    <a:lvl3pPr marL="9144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3pPr>
    <a:lvl4pPr marL="13716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4pPr>
    <a:lvl5pPr marL="18288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black.now.sh/"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evelopers-dot-devsite-v2-prod.appspot.com/machine-learning/crash-course/backprop-scrol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quora.com/How-does-TensorFlow-calculate-gradients#:~:text=There%20are%20a%20few%20different,another%20to%20approximate%20the%20derivative."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1</a:t>
            </a:fld>
            <a:endParaRPr lang="en-US"/>
          </a:p>
        </p:txBody>
      </p:sp>
    </p:spTree>
    <p:extLst>
      <p:ext uri="{BB962C8B-B14F-4D97-AF65-F5344CB8AC3E}">
        <p14:creationId xmlns:p14="http://schemas.microsoft.com/office/powerpoint/2010/main" val="204253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Some of you that have taken statistics before probably know of a more deterministic way to get m and b. (We can verify through algebra m = 2 and b = 1). We’re going to do a more trial and error approach. We’re going to pick a random value to start (usually between -1 and 1, but we’re going to pick -1 for m and 5 for b to make things easier to visualize)</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The y hat here (the one with the little hat), is going to be our estimate of the true value, y. Most of the time, our guess is going to be a bit off, so how do we correct 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3490220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Traditional regression lines are built on the concept of least squared error, meaning, we’re going to take the difference of each estimate from the true value and square it. This keeps our error positive so when we figure out our total error, they don’t cancel each other out. It also strongly punishes bad guesses.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4009837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rtl="0" fontAlgn="base"/>
            <a:r>
              <a:rPr lang="en-US" sz="1100" b="0" i="0" u="none" strike="noStrike" kern="1200">
                <a:solidFill>
                  <a:schemeClr val="tx1"/>
                </a:solidFill>
                <a:effectLst/>
                <a:latin typeface="Trebuchet MS" pitchFamily="34" charset="0"/>
                <a:ea typeface="+mn-ea"/>
                <a:cs typeface="+mn-cs"/>
              </a:rPr>
              <a:t>So if it’s been a while since seeing some of these math symbols, no problem, we can code our RMSE like this. For each of our points, we’ll figure out what the difference is between y and </a:t>
            </a:r>
            <a:r>
              <a:rPr lang="en-US" sz="1100" b="0" i="0" u="none" strike="noStrike" kern="1200" err="1">
                <a:solidFill>
                  <a:schemeClr val="tx1"/>
                </a:solidFill>
                <a:effectLst/>
                <a:latin typeface="Trebuchet MS" pitchFamily="34" charset="0"/>
                <a:ea typeface="+mn-ea"/>
                <a:cs typeface="+mn-cs"/>
              </a:rPr>
              <a:t>mx+b</a:t>
            </a:r>
            <a:r>
              <a:rPr lang="en-US" sz="1100" b="0" i="0" u="none" strike="noStrike" kern="1200">
                <a:solidFill>
                  <a:schemeClr val="tx1"/>
                </a:solidFill>
                <a:effectLst/>
                <a:latin typeface="Trebuchet MS" pitchFamily="34" charset="0"/>
                <a:ea typeface="+mn-ea"/>
                <a:cs typeface="+mn-cs"/>
              </a:rPr>
              <a:t>. Then we’ll square that difference, and then take the average of all squared differences.</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a:hlinkClick r:id="rId3"/>
              </a:rPr>
              <a:t>https://black.now.sh/</a:t>
            </a:r>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Code:</a:t>
            </a:r>
          </a:p>
          <a:p>
            <a:pPr rtl="0" fontAlgn="base"/>
            <a:r>
              <a:rPr lang="en-US" sz="1100" b="0" i="0" u="none" strike="noStrike" kern="1200">
                <a:solidFill>
                  <a:schemeClr val="tx1"/>
                </a:solidFill>
                <a:effectLst/>
                <a:latin typeface="Trebuchet MS" pitchFamily="34" charset="0"/>
                <a:ea typeface="+mn-ea"/>
                <a:cs typeface="+mn-cs"/>
              </a:rPr>
              <a:t>data = [(1, 3), (2, 5)]</a:t>
            </a:r>
          </a:p>
          <a:p>
            <a:pPr rtl="0" fontAlgn="base"/>
            <a:r>
              <a:rPr lang="en-US" sz="1100" b="0" i="0" u="none" strike="noStrike" kern="1200">
                <a:solidFill>
                  <a:schemeClr val="tx1"/>
                </a:solidFill>
                <a:effectLst/>
                <a:latin typeface="Trebuchet MS" pitchFamily="34" charset="0"/>
                <a:ea typeface="+mn-ea"/>
                <a:cs typeface="+mn-cs"/>
              </a:rPr>
              <a:t>m = -1</a:t>
            </a:r>
          </a:p>
          <a:p>
            <a:pPr rtl="0" fontAlgn="base"/>
            <a:r>
              <a:rPr lang="en-US" sz="1100" b="0" i="0" u="none" strike="noStrike" kern="1200">
                <a:solidFill>
                  <a:schemeClr val="tx1"/>
                </a:solidFill>
                <a:effectLst/>
                <a:latin typeface="Trebuchet MS" pitchFamily="34" charset="0"/>
                <a:ea typeface="+mn-ea"/>
                <a:cs typeface="+mn-cs"/>
              </a:rPr>
              <a:t>b = 5</a:t>
            </a:r>
          </a:p>
          <a:p>
            <a:pPr rtl="0" fontAlgn="base"/>
            <a:endParaRPr lang="en-US" sz="1100" b="0" i="0" u="none" strike="noStrike" kern="1200">
              <a:solidFill>
                <a:schemeClr val="tx1"/>
              </a:solidFill>
              <a:effectLst/>
              <a:latin typeface="Trebuchet MS" pitchFamily="34" charset="0"/>
              <a:ea typeface="+mn-ea"/>
              <a:cs typeface="+mn-cs"/>
            </a:endParaRP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def </a:t>
            </a:r>
            <a:r>
              <a:rPr lang="en-US" sz="1100" b="0" i="0" u="none" strike="noStrike" kern="1200" err="1">
                <a:solidFill>
                  <a:schemeClr val="tx1"/>
                </a:solidFill>
                <a:effectLst/>
                <a:latin typeface="Trebuchet MS" pitchFamily="34" charset="0"/>
                <a:ea typeface="+mn-ea"/>
                <a:cs typeface="+mn-cs"/>
              </a:rPr>
              <a:t>get_rmse</a:t>
            </a:r>
            <a:r>
              <a:rPr lang="en-US" sz="1100" b="0" i="0" u="none" strike="noStrike" kern="1200">
                <a:solidFill>
                  <a:schemeClr val="tx1"/>
                </a:solidFill>
                <a:effectLst/>
                <a:latin typeface="Trebuchet MS" pitchFamily="34" charset="0"/>
                <a:ea typeface="+mn-ea"/>
                <a:cs typeface="+mn-cs"/>
              </a:rPr>
              <a:t>(data, m, b):</a:t>
            </a:r>
          </a:p>
          <a:p>
            <a:pPr rtl="0" fontAlgn="base"/>
            <a:r>
              <a:rPr lang="en-US" sz="1100" b="0" i="0" u="none" strike="noStrike" kern="1200">
                <a:solidFill>
                  <a:schemeClr val="tx1"/>
                </a:solidFill>
                <a:effectLst/>
                <a:latin typeface="Trebuchet MS" pitchFamily="34" charset="0"/>
                <a:ea typeface="+mn-ea"/>
                <a:cs typeface="+mn-cs"/>
              </a:rPr>
              <a:t>    """Calculates Mean Square Error"""</a:t>
            </a:r>
          </a:p>
          <a:p>
            <a:pPr rtl="0" fontAlgn="base"/>
            <a:r>
              <a:rPr lang="en-US" sz="1100" b="0" i="0" u="none" strike="noStrike" kern="1200">
                <a:solidFill>
                  <a:schemeClr val="tx1"/>
                </a:solidFill>
                <a:effectLst/>
                <a:latin typeface="Trebuchet MS" pitchFamily="34" charset="0"/>
                <a:ea typeface="+mn-ea"/>
                <a:cs typeface="+mn-cs"/>
              </a:rPr>
              <a:t>    n = </a:t>
            </a:r>
            <a:r>
              <a:rPr lang="en-US" sz="1100" b="0" i="0" u="none" strike="noStrike" kern="1200" err="1">
                <a:solidFill>
                  <a:schemeClr val="tx1"/>
                </a:solidFill>
                <a:effectLst/>
                <a:latin typeface="Trebuchet MS" pitchFamily="34" charset="0"/>
                <a:ea typeface="+mn-ea"/>
                <a:cs typeface="+mn-cs"/>
              </a:rPr>
              <a:t>len</a:t>
            </a:r>
            <a:r>
              <a:rPr lang="en-US" sz="1100" b="0" i="0" u="none" strike="noStrike" kern="1200">
                <a:solidFill>
                  <a:schemeClr val="tx1"/>
                </a:solidFill>
                <a:effectLst/>
                <a:latin typeface="Trebuchet MS" pitchFamily="34" charset="0"/>
                <a:ea typeface="+mn-ea"/>
                <a:cs typeface="+mn-cs"/>
              </a:rPr>
              <a:t>(data)</a:t>
            </a:r>
          </a:p>
          <a:p>
            <a:pPr rtl="0" fontAlgn="base"/>
            <a:r>
              <a:rPr lang="en-US" sz="1100" b="0" i="0" u="none" strike="noStrike" kern="1200">
                <a:solidFill>
                  <a:schemeClr val="tx1"/>
                </a:solidFill>
                <a:effectLst/>
                <a:latin typeface="Trebuchet MS" pitchFamily="34" charset="0"/>
                <a:ea typeface="+mn-ea"/>
                <a:cs typeface="+mn-cs"/>
              </a:rPr>
              <a:t>    </a:t>
            </a:r>
            <a:r>
              <a:rPr lang="en-US" sz="1100" b="0" i="0" u="none" strike="noStrike" kern="1200" err="1">
                <a:solidFill>
                  <a:schemeClr val="tx1"/>
                </a:solidFill>
                <a:effectLst/>
                <a:latin typeface="Trebuchet MS" pitchFamily="34" charset="0"/>
                <a:ea typeface="+mn-ea"/>
                <a:cs typeface="+mn-cs"/>
              </a:rPr>
              <a:t>squared_error</a:t>
            </a:r>
            <a:r>
              <a:rPr lang="en-US" sz="1100" b="0" i="0" u="none" strike="noStrike" kern="1200">
                <a:solidFill>
                  <a:schemeClr val="tx1"/>
                </a:solidFill>
                <a:effectLst/>
                <a:latin typeface="Trebuchet MS" pitchFamily="34" charset="0"/>
                <a:ea typeface="+mn-ea"/>
                <a:cs typeface="+mn-cs"/>
              </a:rPr>
              <a:t> = 0</a:t>
            </a:r>
          </a:p>
          <a:p>
            <a:pPr rtl="0" fontAlgn="base"/>
            <a:r>
              <a:rPr lang="en-US" sz="1100" b="0" i="0" u="none" strike="noStrike" kern="1200">
                <a:solidFill>
                  <a:schemeClr val="tx1"/>
                </a:solidFill>
                <a:effectLst/>
                <a:latin typeface="Trebuchet MS" pitchFamily="34" charset="0"/>
                <a:ea typeface="+mn-ea"/>
                <a:cs typeface="+mn-cs"/>
              </a:rPr>
              <a:t>    for x, y in data:</a:t>
            </a:r>
          </a:p>
          <a:p>
            <a:pPr rtl="0" fontAlgn="base"/>
            <a:r>
              <a:rPr lang="en-US" sz="1100" b="0" i="0" u="none" strike="noStrike" kern="1200">
                <a:solidFill>
                  <a:schemeClr val="tx1"/>
                </a:solidFill>
                <a:effectLst/>
                <a:latin typeface="Trebuchet MS" pitchFamily="34" charset="0"/>
                <a:ea typeface="+mn-ea"/>
                <a:cs typeface="+mn-cs"/>
              </a:rPr>
              <a:t>        # Find predicted y</a:t>
            </a:r>
          </a:p>
          <a:p>
            <a:pPr rtl="0" fontAlgn="base"/>
            <a:r>
              <a:rPr lang="en-US" sz="1100" b="0" i="0" u="none" strike="noStrike" kern="1200">
                <a:solidFill>
                  <a:schemeClr val="tx1"/>
                </a:solidFill>
                <a:effectLst/>
                <a:latin typeface="Trebuchet MS" pitchFamily="34" charset="0"/>
                <a:ea typeface="+mn-ea"/>
                <a:cs typeface="+mn-cs"/>
              </a:rPr>
              <a:t>    	</a:t>
            </a:r>
            <a:r>
              <a:rPr lang="en-US" sz="1100" b="0" i="0" u="none" strike="noStrike" kern="1200" err="1">
                <a:solidFill>
                  <a:schemeClr val="tx1"/>
                </a:solidFill>
                <a:effectLst/>
                <a:latin typeface="Trebuchet MS" pitchFamily="34" charset="0"/>
                <a:ea typeface="+mn-ea"/>
                <a:cs typeface="+mn-cs"/>
              </a:rPr>
              <a:t>y_hat</a:t>
            </a:r>
            <a:r>
              <a:rPr lang="en-US" sz="1100" b="0" i="0" u="none" strike="noStrike" kern="1200">
                <a:solidFill>
                  <a:schemeClr val="tx1"/>
                </a:solidFill>
                <a:effectLst/>
                <a:latin typeface="Trebuchet MS" pitchFamily="34" charset="0"/>
                <a:ea typeface="+mn-ea"/>
                <a:cs typeface="+mn-cs"/>
              </a:rPr>
              <a:t> = m*</a:t>
            </a:r>
            <a:r>
              <a:rPr lang="en-US" sz="1100" b="0" i="0" u="none" strike="noStrike" kern="1200" err="1">
                <a:solidFill>
                  <a:schemeClr val="tx1"/>
                </a:solidFill>
                <a:effectLst/>
                <a:latin typeface="Trebuchet MS" pitchFamily="34" charset="0"/>
                <a:ea typeface="+mn-ea"/>
                <a:cs typeface="+mn-cs"/>
              </a:rPr>
              <a:t>x+b</a:t>
            </a:r>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    	# Square difference between </a:t>
            </a:r>
          </a:p>
          <a:p>
            <a:pPr rtl="0" fontAlgn="base"/>
            <a:r>
              <a:rPr lang="en-US" sz="1100" b="0" i="0" u="none" strike="noStrike" kern="1200">
                <a:solidFill>
                  <a:schemeClr val="tx1"/>
                </a:solidFill>
                <a:effectLst/>
                <a:latin typeface="Trebuchet MS" pitchFamily="34" charset="0"/>
                <a:ea typeface="+mn-ea"/>
                <a:cs typeface="+mn-cs"/>
              </a:rPr>
              <a:t>    	# prediction and true value</a:t>
            </a:r>
          </a:p>
          <a:p>
            <a:pPr rtl="0" fontAlgn="base"/>
            <a:r>
              <a:rPr lang="en-US" sz="1100" b="0" i="0" u="none" strike="noStrike" kern="1200">
                <a:solidFill>
                  <a:schemeClr val="tx1"/>
                </a:solidFill>
                <a:effectLst/>
                <a:latin typeface="Trebuchet MS" pitchFamily="34" charset="0"/>
                <a:ea typeface="+mn-ea"/>
                <a:cs typeface="+mn-cs"/>
              </a:rPr>
              <a:t>    	</a:t>
            </a:r>
            <a:r>
              <a:rPr lang="en-US" sz="1100" b="0" i="0" u="none" strike="noStrike" kern="1200" err="1">
                <a:solidFill>
                  <a:schemeClr val="tx1"/>
                </a:solidFill>
                <a:effectLst/>
                <a:latin typeface="Trebuchet MS" pitchFamily="34" charset="0"/>
                <a:ea typeface="+mn-ea"/>
                <a:cs typeface="+mn-cs"/>
              </a:rPr>
              <a:t>squared_error</a:t>
            </a:r>
            <a:r>
              <a:rPr lang="en-US" sz="1100" b="0" i="0" u="none" strike="noStrike" kern="1200">
                <a:solidFill>
                  <a:schemeClr val="tx1"/>
                </a:solidFill>
                <a:effectLst/>
                <a:latin typeface="Trebuchet MS" pitchFamily="34" charset="0"/>
                <a:ea typeface="+mn-ea"/>
                <a:cs typeface="+mn-cs"/>
              </a:rPr>
              <a:t> += (</a:t>
            </a:r>
          </a:p>
          <a:p>
            <a:pPr rtl="0" fontAlgn="base"/>
            <a:r>
              <a:rPr lang="en-US" sz="1100" b="0" i="0" u="none" strike="noStrike" kern="1200">
                <a:solidFill>
                  <a:schemeClr val="tx1"/>
                </a:solidFill>
                <a:effectLst/>
                <a:latin typeface="Trebuchet MS" pitchFamily="34" charset="0"/>
                <a:ea typeface="+mn-ea"/>
                <a:cs typeface="+mn-cs"/>
              </a:rPr>
              <a:t>    	    y - </a:t>
            </a:r>
            <a:r>
              <a:rPr lang="en-US" sz="1100" b="0" i="0" u="none" strike="noStrike" kern="1200" err="1">
                <a:solidFill>
                  <a:schemeClr val="tx1"/>
                </a:solidFill>
                <a:effectLst/>
                <a:latin typeface="Trebuchet MS" pitchFamily="34" charset="0"/>
                <a:ea typeface="+mn-ea"/>
                <a:cs typeface="+mn-cs"/>
              </a:rPr>
              <a:t>y_hat</a:t>
            </a:r>
            <a:r>
              <a:rPr lang="en-US" sz="1100" b="0" i="0" u="none" strike="noStrike" kern="1200">
                <a:solidFill>
                  <a:schemeClr val="tx1"/>
                </a:solidFill>
                <a:effectLst/>
                <a:latin typeface="Trebuchet MS" pitchFamily="34" charset="0"/>
                <a:ea typeface="+mn-ea"/>
                <a:cs typeface="+mn-cs"/>
              </a:rPr>
              <a:t>)**2</a:t>
            </a:r>
          </a:p>
          <a:p>
            <a:pPr rtl="0" fontAlgn="base"/>
            <a:r>
              <a:rPr lang="en-US" sz="1100" b="0" i="0" u="none" strike="noStrike" kern="1200">
                <a:solidFill>
                  <a:schemeClr val="tx1"/>
                </a:solidFill>
                <a:effectLst/>
                <a:latin typeface="Trebuchet MS" pitchFamily="34" charset="0"/>
                <a:ea typeface="+mn-ea"/>
                <a:cs typeface="+mn-cs"/>
              </a:rPr>
              <a:t>    # Get average squared difference</a:t>
            </a:r>
          </a:p>
          <a:p>
            <a:pPr rtl="0" fontAlgn="base"/>
            <a:r>
              <a:rPr lang="en-US" sz="1100" b="0" i="0" u="none" strike="noStrike" kern="1200">
                <a:solidFill>
                  <a:schemeClr val="tx1"/>
                </a:solidFill>
                <a:effectLst/>
                <a:latin typeface="Trebuchet MS" pitchFamily="34" charset="0"/>
                <a:ea typeface="+mn-ea"/>
                <a:cs typeface="+mn-cs"/>
              </a:rPr>
              <a:t>    </a:t>
            </a:r>
            <a:r>
              <a:rPr lang="en-US" sz="1100" b="0" i="0" u="none" strike="noStrike" kern="1200" err="1">
                <a:solidFill>
                  <a:schemeClr val="tx1"/>
                </a:solidFill>
                <a:effectLst/>
                <a:latin typeface="Trebuchet MS" pitchFamily="34" charset="0"/>
                <a:ea typeface="+mn-ea"/>
                <a:cs typeface="+mn-cs"/>
              </a:rPr>
              <a:t>mse</a:t>
            </a:r>
            <a:r>
              <a:rPr lang="en-US" sz="1100" b="0" i="0" u="none" strike="noStrike" kern="1200">
                <a:solidFill>
                  <a:schemeClr val="tx1"/>
                </a:solidFill>
                <a:effectLst/>
                <a:latin typeface="Trebuchet MS" pitchFamily="34" charset="0"/>
                <a:ea typeface="+mn-ea"/>
                <a:cs typeface="+mn-cs"/>
              </a:rPr>
              <a:t> = </a:t>
            </a:r>
            <a:r>
              <a:rPr lang="en-US" sz="1100" b="0" i="0" u="none" strike="noStrike" kern="1200" err="1">
                <a:solidFill>
                  <a:schemeClr val="tx1"/>
                </a:solidFill>
                <a:effectLst/>
                <a:latin typeface="Trebuchet MS" pitchFamily="34" charset="0"/>
                <a:ea typeface="+mn-ea"/>
                <a:cs typeface="+mn-cs"/>
              </a:rPr>
              <a:t>squared_error</a:t>
            </a:r>
            <a:r>
              <a:rPr lang="en-US" sz="1100" b="0" i="0" u="none" strike="noStrike" kern="1200">
                <a:solidFill>
                  <a:schemeClr val="tx1"/>
                </a:solidFill>
                <a:effectLst/>
                <a:latin typeface="Trebuchet MS" pitchFamily="34" charset="0"/>
                <a:ea typeface="+mn-ea"/>
                <a:cs typeface="+mn-cs"/>
              </a:rPr>
              <a:t> / n</a:t>
            </a:r>
          </a:p>
          <a:p>
            <a:pPr rtl="0" fontAlgn="base"/>
            <a:r>
              <a:rPr lang="en-US" sz="1100" b="0" i="0" u="none" strike="noStrike" kern="1200">
                <a:solidFill>
                  <a:schemeClr val="tx1"/>
                </a:solidFill>
                <a:effectLst/>
                <a:latin typeface="Trebuchet MS" pitchFamily="34" charset="0"/>
                <a:ea typeface="+mn-ea"/>
                <a:cs typeface="+mn-cs"/>
              </a:rPr>
              <a:t>    # Square root for original units</a:t>
            </a:r>
          </a:p>
          <a:p>
            <a:pPr rtl="0" fontAlgn="base"/>
            <a:r>
              <a:rPr lang="en-US" sz="1100" b="0" i="0" u="none" strike="noStrike" kern="1200">
                <a:solidFill>
                  <a:schemeClr val="tx1"/>
                </a:solidFill>
                <a:effectLst/>
                <a:latin typeface="Trebuchet MS" pitchFamily="34" charset="0"/>
                <a:ea typeface="+mn-ea"/>
                <a:cs typeface="+mn-cs"/>
              </a:rPr>
              <a:t>    return </a:t>
            </a:r>
            <a:r>
              <a:rPr lang="en-US" sz="1100" b="0" i="0" u="none" strike="noStrike" kern="1200" err="1">
                <a:solidFill>
                  <a:schemeClr val="tx1"/>
                </a:solidFill>
                <a:effectLst/>
                <a:latin typeface="Trebuchet MS" pitchFamily="34" charset="0"/>
                <a:ea typeface="+mn-ea"/>
                <a:cs typeface="+mn-cs"/>
              </a:rPr>
              <a:t>mse</a:t>
            </a:r>
            <a:r>
              <a:rPr lang="en-US" sz="1100" b="0" i="0" u="none" strike="noStrike" kern="1200">
                <a:solidFill>
                  <a:schemeClr val="tx1"/>
                </a:solidFill>
                <a:effectLst/>
                <a:latin typeface="Trebuchet MS" pitchFamily="34" charset="0"/>
                <a:ea typeface="+mn-ea"/>
                <a:cs typeface="+mn-cs"/>
              </a:rPr>
              <a:t> ** .5</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3268069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Ok, phew, that was a lot of math. Let’s graph out our m and our b in relation to our mean squared error. On the left, we have a surface plot of our loss function. That’s the error function we choose to evaluate our model, which in our case is MSE. It’s a little hard to read, so on the right, we’ve plotted the contours. With that, we can see that it’s actually a kind of parabolic ellipse that bottoms out at b=1 and m=2.</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1808457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So if this is our guessed line, we can see where our current position is on the curve. Our goal is to find the minimum error, and since it’s a toy example, we know that the minimum is 0. For us humans, it’s easy to see that the bottom is around m = 2 and b = 1, but for the computer, it’s not so easy to see that. (The computer can’t visualize this loss curve without some help, we gave it a grid of </a:t>
            </a:r>
            <a:r>
              <a:rPr lang="en-US" sz="1100" b="0" i="0" u="none" strike="noStrike" kern="1200" err="1">
                <a:solidFill>
                  <a:schemeClr val="tx1"/>
                </a:solidFill>
                <a:effectLst/>
                <a:latin typeface="Trebuchet MS" pitchFamily="34" charset="0"/>
                <a:ea typeface="+mn-ea"/>
                <a:cs typeface="+mn-cs"/>
              </a:rPr>
              <a:t>x,y</a:t>
            </a:r>
            <a:r>
              <a:rPr lang="en-US" sz="1100" b="0" i="0" u="none" strike="noStrike" kern="1200">
                <a:solidFill>
                  <a:schemeClr val="tx1"/>
                </a:solidFill>
                <a:effectLst/>
                <a:latin typeface="Trebuchet MS" pitchFamily="34" charset="0"/>
                <a:ea typeface="+mn-ea"/>
                <a:cs typeface="+mn-cs"/>
              </a:rPr>
              <a:t> points, and told it to graph that area). Turns out, the computer isn’t the best at calculus, so we’re going to help it cheat.</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We have two leavers to help us move: m and b. We can change b, our intercept, or m, our slope. Let’s start with b, our intercept. If we subtract one…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000575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Cool, our line hits one of the points now, but it’s missing the other one. Let’s increase the slope by one…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829914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Darn it, now we’re missing both points, but the MSE did decrease from 2.5 to one.</a:t>
            </a:r>
          </a:p>
          <a:p>
            <a:pPr rtl="0" fontAlgn="base"/>
            <a:endParaRPr lang="en-US" sz="1100" b="0" i="0" u="none" strike="noStrike" kern="1200">
              <a:solidFill>
                <a:schemeClr val="tx1"/>
              </a:solidFill>
              <a:effectLst/>
              <a:latin typeface="Trebuchet MS" pitchFamily="34" charset="0"/>
              <a:ea typeface="+mn-ea"/>
              <a:cs typeface="+mn-cs"/>
            </a:endParaRPr>
          </a:p>
          <a:p>
            <a:pPr rtl="0" fontAlgn="base"/>
            <a:endParaRPr lang="en-US" sz="1100" b="0" i="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500270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The computer doesn’t have our “human eyeball” ability to guesstimate what it should change in order to get to the bottom of this bowl, so what it’s going to do is given the current point that it’s at, it’s going to calculate the gradient, which is a fancy word to describe a multivariate slope. It’s going to figure out in which direction is the loss decreasing the most, which is going to be some ratio of b to m.</a:t>
            </a:r>
          </a:p>
          <a:p>
            <a:pPr rtl="0" fontAlgn="base"/>
            <a:endParaRPr lang="en-US" sz="1100" b="0" i="0" u="none" strike="noStrike" kern="1200">
              <a:solidFill>
                <a:schemeClr val="tx1"/>
              </a:solidFill>
              <a:effectLst/>
              <a:latin typeface="Trebuchet MS" pitchFamily="34" charset="0"/>
              <a:ea typeface="+mn-ea"/>
              <a:cs typeface="+mn-cs"/>
            </a:endParaRPr>
          </a:p>
          <a:p>
            <a:pPr algn="l"/>
            <a:r>
              <a:rPr lang="en-US" sz="1100" b="0" i="0" u="none" strike="noStrike" kern="1200">
                <a:solidFill>
                  <a:schemeClr val="tx1"/>
                </a:solidFill>
                <a:effectLst/>
                <a:latin typeface="Trebuchet MS" pitchFamily="34" charset="0"/>
                <a:ea typeface="+mn-ea"/>
                <a:cs typeface="+mn-cs"/>
              </a:rPr>
              <a:t>Once we have a direction, we need to figure out how far to travel with it. The gradient is going to change depending on our current position, so we don’t want to make to big of a step because we can accidentally move further away from our target. We also don’t want to be too small because that means it can take a long time to get to our goal, and life it too short to wait for a model to finish training. </a:t>
            </a:r>
            <a:r>
              <a:rPr lang="en-US" sz="1800" b="0" i="0" u="none" strike="noStrike" baseline="0">
                <a:latin typeface="URWPalladioL-Roma"/>
              </a:rPr>
              <a:t>The amount we travel is something we decide, and it is a parameter called learning rate.</a:t>
            </a:r>
            <a:endParaRPr lang="en-US" sz="1100" b="0" i="0" u="none" strike="noStrike" kern="1200">
              <a:solidFill>
                <a:schemeClr val="tx1"/>
              </a:solidFill>
              <a:effectLst/>
              <a:latin typeface="Trebuchet MS" pitchFamily="34" charset="0"/>
              <a:ea typeface="+mn-ea"/>
              <a:cs typeface="+mn-cs"/>
            </a:endParaRP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Now that we’re in a new position, we repeat the process: find the new gradient and take another step. There’s a few ways to measure our progress. There are Epochs, which is another way to say to full dataset. It used to be that people calculated the gradient using the full dataset, but nowadays, people see that it’s more efficient to use a sample or batch from the dataset. In either case, a step is when we take either the full dataset or a batch, calculate the gradient, and update our parameters with the gradient and learning rate.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179418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After a few steps, this is what our journey will look like. </a:t>
            </a:r>
            <a:r>
              <a:rPr lang="en-US" sz="1800" b="0" i="0" u="none" strike="noStrike" baseline="0">
                <a:latin typeface="URWPalladioL-Roma"/>
              </a:rPr>
              <a:t>This process to find the minimum loss is called gradient descent.</a:t>
            </a:r>
            <a:endParaRPr lang="en-US" sz="1100" b="0" i="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68147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Thankfully, a lot of research has been done on the best way to define the learning rate, and machine learning frameworks have a few tools that will automatically adjust the learning rate.</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For instance, a popular one is Adam (Adaptive momentum) which is kind of like thinking of our loss curve as a mountain and our position as a marble. If we drop a marble on top of a mountain, it will pick up speed, jumping over trenches (local minima) before hopefully landing at a lower minima.</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3635518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2</a:t>
            </a:fld>
            <a:endParaRPr lang="en-US"/>
          </a:p>
        </p:txBody>
      </p:sp>
    </p:spTree>
    <p:extLst>
      <p:ext uri="{BB962C8B-B14F-4D97-AF65-F5344CB8AC3E}">
        <p14:creationId xmlns:p14="http://schemas.microsoft.com/office/powerpoint/2010/main" val="831567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70116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we have the core concept down, we can start building up our network. Instead of having a singular x input with a slope (m), we’re going to have multiple x inputs (x1, x2, x3…) and find each of them a weight. Our previous math stays mostly the same, we just need to find the gradient for the new variable like we did before.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1711146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also take the output of one neuron and feed it into another, and as long as we don’t make a loop, we can connect the same output to multiple inputs. </a:t>
            </a:r>
            <a:r>
              <a:rPr lang="en-US" err="1"/>
              <a:t>Badum</a:t>
            </a:r>
            <a:r>
              <a:rPr lang="en-US"/>
              <a:t>! With this we officially have a deep learning network. When we calculate our new weights from gradient descent, we can use the error calculated in a later neuron as part of the error for the previous neuron it’s connected to.</a:t>
            </a:r>
          </a:p>
          <a:p>
            <a:endParaRPr lang="en-US"/>
          </a:p>
          <a:p>
            <a:r>
              <a:rPr lang="en-US"/>
              <a:t>Most frameworks automate this part for us, so we’re not going to go much into the math, but here’s a great self paced animation that dives deeper into how it works: </a:t>
            </a:r>
            <a:r>
              <a:rPr lang="en-US">
                <a:hlinkClick r:id="rId3"/>
              </a:rPr>
              <a:t>https://developers-dot-devsite-v2-prod.appspot.com/machine-learning/crash-course/backprop-scroll</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3903806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is one mathematical “gotcha” we should keep an eye out for and that’s our “activation function”. Right now, we’re just doing a linear sum, so we get a line in 2D and a plane in 3D. This is a bit of a waste on a neural network since the only output we’ll get from adding lines together is another line, and it would be nice to be able to capture complex shapes.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563051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4159197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a:t>For graphs, w = 1 and b = 0</a:t>
            </a:r>
          </a:p>
          <a:p>
            <a:endParaRPr lang="en-US"/>
          </a:p>
          <a:p>
            <a:r>
              <a:rPr lang="en-US"/>
              <a:t>Here’s the strategy: computers like equations of a line because they’re quick to compute and it’s easy for us to give it the rules on how to differentiate them. </a:t>
            </a:r>
          </a:p>
          <a:p>
            <a:endParaRPr lang="en-US"/>
          </a:p>
          <a:p>
            <a:r>
              <a:rPr lang="en-US"/>
              <a:t>One easy way to add non-linearity is to feed our equation of a line into another non-linear function. One of the most popular ones is </a:t>
            </a:r>
            <a:r>
              <a:rPr lang="en-US" err="1"/>
              <a:t>ReLU</a:t>
            </a:r>
            <a:r>
              <a:rPr lang="en-US"/>
              <a:t>, the Rectified Linear Unit. That’s just a fancy way of saying whenever the output of our line is negative, we’re going to set it to 0. Because the output of our neuron gets assigned a weight if it’s fed into another neuron, there’s a chance the output can become negative.</a:t>
            </a:r>
          </a:p>
          <a:p>
            <a:endParaRPr lang="en-US"/>
          </a:p>
          <a:p>
            <a:r>
              <a:rPr lang="en-US"/>
              <a:t>Another important activation function is Sigmoid. It manipulates our line so we get this S shape that goes from 0 to 1. This is great, because then we can use our neurons to assign probabilities to predictions.</a:t>
            </a:r>
          </a:p>
          <a:p>
            <a:endParaRPr lang="en-US"/>
          </a:p>
          <a:p>
            <a:r>
              <a:rPr lang="en-US"/>
              <a:t>Code:</a:t>
            </a:r>
          </a:p>
          <a:p>
            <a:r>
              <a:rPr lang="en-US"/>
              <a:t># Multiply each input</a:t>
            </a:r>
          </a:p>
          <a:p>
            <a:r>
              <a:rPr lang="en-US"/>
              <a:t># with a weight (w) and </a:t>
            </a:r>
          </a:p>
          <a:p>
            <a:r>
              <a:rPr lang="en-US"/>
              <a:t># add intercept (b)</a:t>
            </a:r>
          </a:p>
          <a:p>
            <a:r>
              <a:rPr lang="en-US" err="1"/>
              <a:t>y_hat</a:t>
            </a:r>
            <a:r>
              <a:rPr lang="en-US"/>
              <a:t> = </a:t>
            </a:r>
            <a:r>
              <a:rPr lang="en-US" err="1"/>
              <a:t>wx+b</a:t>
            </a:r>
            <a:endParaRPr lang="en-US"/>
          </a:p>
          <a:p>
            <a:endParaRPr lang="en-US"/>
          </a:p>
          <a:p>
            <a:r>
              <a:rPr lang="en-US"/>
              <a:t># Only return result</a:t>
            </a:r>
          </a:p>
          <a:p>
            <a:r>
              <a:rPr lang="en-US"/>
              <a:t># if total is positive</a:t>
            </a:r>
          </a:p>
          <a:p>
            <a:r>
              <a:rPr lang="en-US" err="1"/>
              <a:t>y_hat</a:t>
            </a:r>
            <a:r>
              <a:rPr lang="en-US"/>
              <a:t> = </a:t>
            </a:r>
            <a:r>
              <a:rPr lang="en-US" err="1"/>
              <a:t>wx+b</a:t>
            </a:r>
            <a:endParaRPr lang="en-US"/>
          </a:p>
          <a:p>
            <a:r>
              <a:rPr lang="en-US" err="1"/>
              <a:t>y_hat</a:t>
            </a:r>
            <a:r>
              <a:rPr lang="en-US"/>
              <a:t> = </a:t>
            </a:r>
            <a:r>
              <a:rPr lang="en-US" err="1"/>
              <a:t>y_hat</a:t>
            </a:r>
            <a:r>
              <a:rPr lang="en-US"/>
              <a:t> * (</a:t>
            </a:r>
            <a:r>
              <a:rPr lang="en-US" err="1"/>
              <a:t>y_hat</a:t>
            </a:r>
            <a:r>
              <a:rPr lang="en-US"/>
              <a:t> &gt; 0) </a:t>
            </a:r>
          </a:p>
          <a:p>
            <a:endParaRPr lang="en-US"/>
          </a:p>
          <a:p>
            <a:r>
              <a:rPr lang="en-US"/>
              <a:t># Start with line</a:t>
            </a:r>
          </a:p>
          <a:p>
            <a:r>
              <a:rPr lang="en-US"/>
              <a:t>linear = </a:t>
            </a:r>
            <a:r>
              <a:rPr lang="en-US" err="1"/>
              <a:t>wx</a:t>
            </a:r>
            <a:r>
              <a:rPr lang="en-US"/>
              <a:t> + b</a:t>
            </a:r>
          </a:p>
          <a:p>
            <a:r>
              <a:rPr lang="en-US"/>
              <a:t># Warp to -inf to 0</a:t>
            </a:r>
          </a:p>
          <a:p>
            <a:r>
              <a:rPr lang="en-US" err="1"/>
              <a:t>inf_to_zero</a:t>
            </a:r>
            <a:r>
              <a:rPr lang="en-US"/>
              <a:t> = </a:t>
            </a:r>
            <a:r>
              <a:rPr lang="en-US" err="1"/>
              <a:t>np.exp</a:t>
            </a:r>
            <a:r>
              <a:rPr lang="en-US"/>
              <a:t>(-1 * linear)</a:t>
            </a:r>
          </a:p>
          <a:p>
            <a:r>
              <a:rPr lang="en-US"/>
              <a:t># Squish to -1 to 1</a:t>
            </a:r>
          </a:p>
          <a:p>
            <a:r>
              <a:rPr lang="en-US" err="1"/>
              <a:t>y_hat</a:t>
            </a:r>
            <a:r>
              <a:rPr lang="en-US"/>
              <a:t> = 1 / (1 + </a:t>
            </a:r>
            <a:r>
              <a:rPr lang="en-US" err="1"/>
              <a:t>inf_to_zero</a:t>
            </a:r>
            <a:r>
              <a:rPr lang="en-US"/>
              <a: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31589587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All of these graphs start with linear(</a:t>
                </a:r>
                <a14:m>
                  <m:oMath xmlns:m="http://schemas.openxmlformats.org/officeDocument/2006/math">
                    <m:r>
                      <a:rPr lang="en-US" sz="1100" b="0" i="1" smtClean="0">
                        <a:solidFill>
                          <a:schemeClr val="bg1"/>
                        </a:solidFill>
                        <a:latin typeface="Cambria Math" panose="02040503050406030204" pitchFamily="18" charset="0"/>
                      </a:rPr>
                      <m:t>𝑦</m:t>
                    </m:r>
                    <m:r>
                      <a:rPr lang="en-US" sz="1100" b="0" i="1" smtClean="0">
                        <a:solidFill>
                          <a:schemeClr val="bg1"/>
                        </a:solidFill>
                        <a:latin typeface="Cambria Math" panose="02040503050406030204" pitchFamily="18" charset="0"/>
                      </a:rPr>
                      <m:t>=</m:t>
                    </m:r>
                    <m:nary>
                      <m:naryPr>
                        <m:chr m:val="∑"/>
                        <m:ctrlPr>
                          <a:rPr lang="en-US" sz="1100" b="0" i="1" smtClean="0">
                            <a:solidFill>
                              <a:schemeClr val="bg1"/>
                            </a:solidFill>
                            <a:latin typeface="Cambria Math" panose="02040503050406030204" pitchFamily="18" charset="0"/>
                          </a:rPr>
                        </m:ctrlPr>
                      </m:naryPr>
                      <m:sub>
                        <m:r>
                          <m:rPr>
                            <m:brk m:alnAt="23"/>
                          </m:rPr>
                          <a:rPr lang="en-US" sz="1100" b="0" i="1" smtClean="0">
                            <a:solidFill>
                              <a:schemeClr val="bg1"/>
                            </a:solidFill>
                            <a:latin typeface="Cambria Math" panose="02040503050406030204" pitchFamily="18" charset="0"/>
                          </a:rPr>
                          <m:t>𝑖</m:t>
                        </m:r>
                        <m:r>
                          <a:rPr lang="en-US" sz="1100" b="0" i="1" smtClean="0">
                            <a:solidFill>
                              <a:schemeClr val="bg1"/>
                            </a:solidFill>
                            <a:latin typeface="Cambria Math" panose="02040503050406030204" pitchFamily="18" charset="0"/>
                          </a:rPr>
                          <m:t>=1</m:t>
                        </m:r>
                      </m:sub>
                      <m:sup>
                        <m:r>
                          <a:rPr lang="en-US" sz="1100" b="0" i="1" smtClean="0">
                            <a:solidFill>
                              <a:schemeClr val="bg1"/>
                            </a:solidFill>
                            <a:latin typeface="Cambria Math" panose="02040503050406030204" pitchFamily="18" charset="0"/>
                          </a:rPr>
                          <m:t>𝑛</m:t>
                        </m:r>
                      </m:sup>
                      <m:e>
                        <m:sSub>
                          <m:sSubPr>
                            <m:ctrlPr>
                              <a:rPr lang="en-US" sz="1100" b="0" i="1" smtClean="0">
                                <a:solidFill>
                                  <a:schemeClr val="bg1"/>
                                </a:solidFill>
                                <a:latin typeface="Cambria Math" panose="02040503050406030204" pitchFamily="18" charset="0"/>
                              </a:rPr>
                            </m:ctrlPr>
                          </m:sSubPr>
                          <m:e>
                            <m:r>
                              <a:rPr lang="en-US" sz="1100" b="0" i="1" smtClean="0">
                                <a:solidFill>
                                  <a:schemeClr val="bg1"/>
                                </a:solidFill>
                                <a:latin typeface="Cambria Math" panose="02040503050406030204" pitchFamily="18" charset="0"/>
                              </a:rPr>
                              <m:t>𝑤</m:t>
                            </m:r>
                          </m:e>
                          <m:sub>
                            <m:r>
                              <a:rPr lang="en-US" sz="1100" b="0" i="1" smtClean="0">
                                <a:solidFill>
                                  <a:schemeClr val="bg1"/>
                                </a:solidFill>
                                <a:latin typeface="Cambria Math" panose="02040503050406030204" pitchFamily="18" charset="0"/>
                              </a:rPr>
                              <m:t>𝑖</m:t>
                            </m:r>
                          </m:sub>
                        </m:sSub>
                        <m:sSub>
                          <m:sSubPr>
                            <m:ctrlPr>
                              <a:rPr lang="en-US" sz="1100" b="0" i="1" smtClean="0">
                                <a:solidFill>
                                  <a:schemeClr val="bg1"/>
                                </a:solidFill>
                                <a:latin typeface="Cambria Math" panose="02040503050406030204" pitchFamily="18" charset="0"/>
                              </a:rPr>
                            </m:ctrlPr>
                          </m:sSubPr>
                          <m:e>
                            <m:r>
                              <a:rPr lang="en-US" sz="1100" b="0" i="1" smtClean="0">
                                <a:solidFill>
                                  <a:schemeClr val="bg1"/>
                                </a:solidFill>
                                <a:latin typeface="Cambria Math" panose="02040503050406030204" pitchFamily="18" charset="0"/>
                              </a:rPr>
                              <m:t>𝑥</m:t>
                            </m:r>
                          </m:e>
                          <m:sub>
                            <m:r>
                              <a:rPr lang="en-US" sz="1100" b="0" i="1" smtClean="0">
                                <a:solidFill>
                                  <a:schemeClr val="bg1"/>
                                </a:solidFill>
                                <a:latin typeface="Cambria Math" panose="02040503050406030204" pitchFamily="18" charset="0"/>
                              </a:rPr>
                              <m:t>𝑖</m:t>
                            </m:r>
                          </m:sub>
                        </m:sSub>
                      </m:e>
                    </m:nary>
                    <m:r>
                      <a:rPr lang="en-US" sz="1100" b="0" i="1" smtClean="0">
                        <a:solidFill>
                          <a:schemeClr val="bg1"/>
                        </a:solidFill>
                        <a:latin typeface="Cambria Math" panose="02040503050406030204" pitchFamily="18" charset="0"/>
                      </a:rPr>
                      <m:t>+</m:t>
                    </m:r>
                    <m:r>
                      <a:rPr lang="en-US" sz="1100" b="0" i="1" smtClean="0">
                        <a:solidFill>
                          <a:schemeClr val="bg1"/>
                        </a:solidFill>
                        <a:latin typeface="Cambria Math" panose="02040503050406030204" pitchFamily="18" charset="0"/>
                      </a:rPr>
                      <m:t>𝑏</m:t>
                    </m:r>
                  </m:oMath>
                </a14:m>
                <a:r>
                  <a:rPr lang="en-US" sz="800">
                    <a:solidFill>
                      <a:schemeClr val="bg1"/>
                    </a:solidFill>
                  </a:rPr>
                  <a:t>), and then squeezes the plane/line</a:t>
                </a:r>
                <a:r>
                  <a:rPr lang="en-US" sz="800" baseline="0">
                    <a:solidFill>
                      <a:schemeClr val="bg1"/>
                    </a:solidFill>
                  </a:rPr>
                  <a:t> through the activation function. </a:t>
                </a:r>
                <a:endParaRPr lang="en-US"/>
              </a:p>
              <a:p>
                <a:r>
                  <a:rPr lang="en-US"/>
                  <a:t>For graphs w1 = 1, w2 = 1, and b = 0</a:t>
                </a:r>
              </a:p>
              <a:p>
                <a:endParaRPr lang="en-US"/>
              </a:p>
              <a:p>
                <a:r>
                  <a:rPr lang="en-US"/>
                  <a:t>In actuality, we’re likely to have more than one input into our neuron, and this is what shape these activation functions give our neurons in three-dimensional space. Linear is just a plane, like a sheet of paper. </a:t>
                </a:r>
                <a:r>
                  <a:rPr lang="en-US" err="1"/>
                  <a:t>ReLU</a:t>
                </a:r>
                <a:r>
                  <a:rPr lang="en-US"/>
                  <a:t> is like a wedge. Sigmoid is like a surf wave.</a:t>
                </a:r>
              </a:p>
            </p:txBody>
          </p:sp>
        </mc:Choice>
        <mc:Fallback>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All of these graphs start with linear(</a:t>
                </a:r>
                <a:r>
                  <a:rPr lang="en-US" sz="1100" b="0" i="0">
                    <a:solidFill>
                      <a:schemeClr val="bg1"/>
                    </a:solidFill>
                    <a:latin typeface="Cambria Math" panose="02040503050406030204" pitchFamily="18" charset="0"/>
                  </a:rPr>
                  <a:t>𝑦=∑_(𝑖=1)^𝑛▒〖𝑤_𝑖 𝑥_𝑖 〗+𝑏</a:t>
                </a:r>
                <a:r>
                  <a:rPr lang="en-US" sz="800">
                    <a:solidFill>
                      <a:schemeClr val="bg1"/>
                    </a:solidFill>
                  </a:rPr>
                  <a:t>), and then squeezes the plane/line</a:t>
                </a:r>
                <a:r>
                  <a:rPr lang="en-US" sz="800" baseline="0">
                    <a:solidFill>
                      <a:schemeClr val="bg1"/>
                    </a:solidFill>
                  </a:rPr>
                  <a:t> through the activation function. </a:t>
                </a:r>
                <a:endParaRPr lang="en-US"/>
              </a:p>
              <a:p>
                <a:r>
                  <a:rPr lang="en-US"/>
                  <a:t>For graphs w1 = 1, w2 = 1, and b = 0</a:t>
                </a:r>
              </a:p>
              <a:p>
                <a:endParaRPr lang="en-US"/>
              </a:p>
              <a:p>
                <a:r>
                  <a:rPr lang="en-US"/>
                  <a:t>In actuality, we’re likely to have more than one input into our neuron, and this is what shape these activation functions give our neurons in three-dimensional space. Linear is just a plane, like a sheet of paper. </a:t>
                </a:r>
                <a:r>
                  <a:rPr lang="en-US" err="1"/>
                  <a:t>ReLU</a:t>
                </a:r>
                <a:r>
                  <a:rPr lang="en-US"/>
                  <a:t> is like a wedge. Sigmoid is like a surf wave.</a:t>
                </a:r>
              </a:p>
            </p:txBody>
          </p:sp>
        </mc:Fallback>
      </mc:AlternateContent>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516918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how an understanding of all this math is going to help. Let’s say we have a one input one output dataset that we suspect is a summation of two waves. We can use a </a:t>
            </a:r>
            <a:r>
              <a:rPr lang="en-US" b="0" i="0">
                <a:solidFill>
                  <a:srgbClr val="222222"/>
                </a:solidFill>
                <a:effectLst/>
                <a:latin typeface="Roboto"/>
              </a:rPr>
              <a:t>Sinusoidal </a:t>
            </a:r>
            <a:r>
              <a:rPr lang="en-US"/>
              <a:t>activation function in our first layer, and a linear activation in our last layer so we can add the two.</a:t>
            </a:r>
          </a:p>
          <a:p>
            <a:endParaRPr lang="en-US"/>
          </a:p>
          <a:p>
            <a:r>
              <a:rPr lang="en-US"/>
              <a:t>Given enough data, our neural network will figure out the parameters of each of these sub-components for us. Having a general understanding of the shape of the data and the relationship between the variables can help us build more efficient models for our data, saving time, computation, and ultimately, money.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3551939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if we can make these complicated shapes with more layers and neurons, why not make a super big neural network to solve every problem?</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3898746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anyone think of what the pitfalls would be from having too big of a model.</a:t>
            </a:r>
          </a:p>
          <a:p>
            <a:endParaRPr lang="en-US"/>
          </a:p>
          <a:p>
            <a:r>
              <a:rPr lang="en-US"/>
              <a:t>We could be wasting a lot of computational resources, and it can also take longer to train, but there’s another problem we should be aware of too.</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592436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Okay, so what just happened? Let’s go over it step by step</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We loaded and visualized our data</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We edited our data to get it into the right shape, as well as normalizing the values between 0-1</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We also edited our “answers” to be in a categorical form, instead of a number, as our model will better train with that type of answer </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We then created our model, compiled our model, and trained our model on the data</a:t>
            </a:r>
          </a:p>
          <a:p>
            <a:endParaRPr lang="en-US" sz="1100" b="0" i="0" u="none" strike="noStrike" kern="1200">
              <a:solidFill>
                <a:schemeClr val="tx1"/>
              </a:solidFill>
              <a:effectLst/>
              <a:latin typeface="Trebuchet MS" pitchFamily="34" charset="0"/>
              <a:ea typeface="+mn-ea"/>
              <a:cs typeface="+mn-cs"/>
            </a:endParaRPr>
          </a:p>
          <a:p>
            <a:endParaRPr lang="en-US" sz="1100" b="0" i="0" u="none" strike="noStrike" kern="1200">
              <a:solidFill>
                <a:schemeClr val="tx1"/>
              </a:solidFill>
              <a:effectLst/>
              <a:latin typeface="Trebuchet MS" pitchFamily="34" charset="0"/>
              <a:ea typeface="+mn-ea"/>
              <a:cs typeface="+mn-cs"/>
            </a:endParaRP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a:t>
            </a:fld>
            <a:endParaRPr lang="en-US"/>
          </a:p>
        </p:txBody>
      </p:sp>
    </p:spTree>
    <p:extLst>
      <p:ext uri="{BB962C8B-B14F-4D97-AF65-F5344CB8AC3E}">
        <p14:creationId xmlns:p14="http://schemas.microsoft.com/office/powerpoint/2010/main" val="19991865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problem goes back to classical statistics, but it still plagues neural networks. Let’s say we’ve gone out, collected some data, and created two models. Which on of these is better?</a:t>
            </a:r>
          </a:p>
          <a:p>
            <a:r>
              <a:rPr lang="en-US"/>
              <a:t>Going by the RMSE, it’s the one on the left.</a:t>
            </a:r>
          </a:p>
          <a:p>
            <a:endParaRPr lang="en-US"/>
          </a:p>
          <a:p>
            <a:r>
              <a:rPr lang="en-US"/>
              <a:t>But what if we go out at get a new sample of data?</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30</a:t>
            </a:fld>
            <a:endParaRPr lang="en-US"/>
          </a:p>
        </p:txBody>
      </p:sp>
    </p:spTree>
    <p:extLst>
      <p:ext uri="{BB962C8B-B14F-4D97-AF65-F5344CB8AC3E}">
        <p14:creationId xmlns:p14="http://schemas.microsoft.com/office/powerpoint/2010/main" val="30132272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turns out, our simpler model does a better job generalizing to new data. Not all problems can be so simple, and it’s the job of a Data Scientist to be able to determine the correct complexity for the model given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31</a:t>
            </a:fld>
            <a:endParaRPr lang="en-US"/>
          </a:p>
        </p:txBody>
      </p:sp>
    </p:spTree>
    <p:extLst>
      <p:ext uri="{BB962C8B-B14F-4D97-AF65-F5344CB8AC3E}">
        <p14:creationId xmlns:p14="http://schemas.microsoft.com/office/powerpoint/2010/main" val="2675482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100" b="0" i="0" u="none" strike="noStrike" kern="1200">
              <a:solidFill>
                <a:schemeClr val="tx1"/>
              </a:solidFill>
              <a:effectLst/>
              <a:latin typeface="Trebuchet MS" pitchFamily="34" charset="0"/>
              <a:ea typeface="+mn-ea"/>
              <a:cs typeface="+mn-cs"/>
            </a:endParaRP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Remember when we had two separate pools of data (training and validation)?</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So that we can be sure the network is not just “memorizing” the data that it’s learning on</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We need to make sure that when it sees new and different images, that it is accurate as well</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If the model performs well on training data, but not on new data, we call this over-fitting</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168833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We just went over many parts of a neural network. Let’s see how it applies to the last lab.</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2564014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0" i="0" u="none" strike="noStrike" kern="1200">
                <a:solidFill>
                  <a:schemeClr val="tx1"/>
                </a:solidFill>
                <a:effectLst/>
                <a:latin typeface="Trebuchet MS" pitchFamily="34" charset="0"/>
                <a:ea typeface="+mn-ea"/>
                <a:cs typeface="+mn-cs"/>
              </a:rPr>
              <a:t>This was the visualization of the model in the previous lab. Can you name some of the components that we just learned on this diagram? Any details missing?</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38899014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0" i="0" u="none" strike="noStrike" kern="1200">
                <a:solidFill>
                  <a:schemeClr val="tx1"/>
                </a:solidFill>
                <a:effectLst/>
                <a:latin typeface="Trebuchet MS"/>
              </a:rPr>
              <a:t>Here’s a more detailed version of the diagram, now including activation functions. We use </a:t>
            </a:r>
            <a:r>
              <a:rPr lang="en-US" sz="1100" b="0" i="0" u="none" strike="noStrike" kern="1200" err="1">
                <a:solidFill>
                  <a:schemeClr val="tx1"/>
                </a:solidFill>
                <a:effectLst/>
                <a:latin typeface="Trebuchet MS"/>
              </a:rPr>
              <a:t>ReLu</a:t>
            </a:r>
            <a:r>
              <a:rPr lang="en-US" sz="1100" b="0" i="0" u="none" strike="noStrike" kern="1200">
                <a:solidFill>
                  <a:schemeClr val="tx1"/>
                </a:solidFill>
                <a:effectLst/>
                <a:latin typeface="Trebuchet MS"/>
              </a:rPr>
              <a:t> in our hidden layer to add efficient nonlinearity, </a:t>
            </a:r>
            <a:r>
              <a:rPr lang="en-US">
                <a:latin typeface="Trebuchet MS"/>
              </a:rPr>
              <a:t>but</a:t>
            </a:r>
            <a:r>
              <a:rPr lang="en-US" sz="1100" b="0" i="0" u="none" strike="noStrike" kern="1200">
                <a:solidFill>
                  <a:schemeClr val="tx1"/>
                </a:solidFill>
                <a:effectLst/>
                <a:latin typeface="Trebuchet MS"/>
              </a:rPr>
              <a:t> why use linear at the end? The neuron with the highest value has the strongest prediction, but how does an output neuron develop that confidence?</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35</a:t>
            </a:fld>
            <a:endParaRPr lang="en-US"/>
          </a:p>
        </p:txBody>
      </p:sp>
    </p:spTree>
    <p:extLst>
      <p:ext uri="{BB962C8B-B14F-4D97-AF65-F5344CB8AC3E}">
        <p14:creationId xmlns:p14="http://schemas.microsoft.com/office/powerpoint/2010/main" val="2218320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0" i="0" u="none" strike="noStrike" kern="1200">
                <a:solidFill>
                  <a:schemeClr val="tx1"/>
                </a:solidFill>
                <a:effectLst/>
                <a:latin typeface="Trebuchet MS"/>
              </a:rPr>
              <a:t>When we use a “Cross Entropy” loss function, which converts the output of our linear layer into a </a:t>
            </a:r>
            <a:r>
              <a:rPr lang="en-US" sz="1100" b="0" i="0" u="none" strike="noStrike" kern="1200" err="1">
                <a:solidFill>
                  <a:schemeClr val="tx1"/>
                </a:solidFill>
                <a:effectLst/>
                <a:latin typeface="Trebuchet MS"/>
              </a:rPr>
              <a:t>Softmax</a:t>
            </a:r>
            <a:r>
              <a:rPr lang="en-US" sz="1100" b="0" i="0" u="none" strike="noStrike" kern="1200">
                <a:solidFill>
                  <a:schemeClr val="tx1"/>
                </a:solidFill>
                <a:effectLst/>
                <a:latin typeface="Trebuchet MS"/>
              </a:rPr>
              <a:t> layer. A </a:t>
            </a:r>
            <a:r>
              <a:rPr lang="en-US" sz="1100" b="0" i="0" u="none" strike="noStrike" kern="1200" err="1">
                <a:solidFill>
                  <a:schemeClr val="tx1"/>
                </a:solidFill>
                <a:effectLst/>
                <a:latin typeface="Trebuchet MS"/>
              </a:rPr>
              <a:t>Softmax</a:t>
            </a:r>
            <a:r>
              <a:rPr lang="en-US" sz="1100" b="0" i="0" u="none" strike="noStrike" kern="1200">
                <a:solidFill>
                  <a:schemeClr val="tx1"/>
                </a:solidFill>
                <a:effectLst/>
                <a:latin typeface="Trebuchet MS"/>
              </a:rPr>
              <a:t> layer is the same as feeding each neuron through a sigmoid activation function to get a probability, then we normalize the probabilities so they all add up to 100%.</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36</a:t>
            </a:fld>
            <a:endParaRPr lang="en-US"/>
          </a:p>
        </p:txBody>
      </p:sp>
    </p:spTree>
    <p:extLst>
      <p:ext uri="{BB962C8B-B14F-4D97-AF65-F5344CB8AC3E}">
        <p14:creationId xmlns:p14="http://schemas.microsoft.com/office/powerpoint/2010/main" val="13047574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a:rPr>
              <a:t>Let’s say we have a group of points that are categorized by color. How would we use </a:t>
            </a:r>
            <a:r>
              <a:rPr lang="en-US">
                <a:latin typeface="Trebuchet MS"/>
              </a:rPr>
              <a:t>an</a:t>
            </a:r>
            <a:r>
              <a:rPr lang="en-US" sz="1100" b="0" i="0" u="none" strike="noStrike" kern="1200">
                <a:solidFill>
                  <a:schemeClr val="tx1"/>
                </a:solidFill>
                <a:effectLst/>
                <a:latin typeface="Trebuchet MS"/>
              </a:rPr>
              <a:t> RMSE line to predict whether a new data point is going to be red or blue?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37</a:t>
            </a:fld>
            <a:endParaRPr lang="en-US"/>
          </a:p>
        </p:txBody>
      </p:sp>
    </p:spTree>
    <p:extLst>
      <p:ext uri="{BB962C8B-B14F-4D97-AF65-F5344CB8AC3E}">
        <p14:creationId xmlns:p14="http://schemas.microsoft.com/office/powerpoint/2010/main" val="326351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This time</a:t>
            </a:r>
            <a:r>
              <a:rPr lang="en-US" sz="1100" b="0" i="0" u="none" strike="noStrike" kern="1200">
                <a:solidFill>
                  <a:schemeClr val="tx1"/>
                </a:solidFill>
                <a:effectLst/>
                <a:latin typeface="Trebuchet MS"/>
              </a:rPr>
              <a:t>, we want to find a line that best separates the data. The error function that we use to calculate our gradient descent is called the loss function or cost function. RMSE and MSE are one kinds of loss. We could try to assign numbers to these colors and use RMSE, but there’s a better way.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38</a:t>
            </a:fld>
            <a:endParaRPr lang="en-US"/>
          </a:p>
        </p:txBody>
      </p:sp>
    </p:spTree>
    <p:extLst>
      <p:ext uri="{BB962C8B-B14F-4D97-AF65-F5344CB8AC3E}">
        <p14:creationId xmlns:p14="http://schemas.microsoft.com/office/powerpoint/2010/main" val="1465691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The most popular way to approach this problem is with categorical cross entropy. Before we dive into the math, let’s talk about the logic. We’re going to assign a probability to each point whether it is red or blue. We can almost think of this probability as our confidence it is in a particular class.</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Cross entropy was designed like this: If we are 100% confident that a point is blue, and we’re right, perfect, we have 0 loss. However, if we’re wrong, we should be punished for our hubris and receive infinite loss! This works in the reverse case as well. If we assign a point a 0% chance of blue, that is we’re absolutely certain it is red, and it is not blue, we get no loss. However, if it is blue, we’ll have infinite loss.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39</a:t>
            </a:fld>
            <a:endParaRPr lang="en-US"/>
          </a:p>
        </p:txBody>
      </p:sp>
    </p:spTree>
    <p:extLst>
      <p:ext uri="{BB962C8B-B14F-4D97-AF65-F5344CB8AC3E}">
        <p14:creationId xmlns:p14="http://schemas.microsoft.com/office/powerpoint/2010/main" val="87060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with our data. We received each 28x28 pixel image as an array of 784 integers.</a:t>
            </a:r>
          </a:p>
          <a:p>
            <a:endParaRPr lang="en-US"/>
          </a:p>
          <a:p>
            <a:r>
              <a:rPr lang="en-US"/>
              <a:t>We then normalized that data (make it between 0-1) by dividing it by 255 (the max value for a pixel)</a:t>
            </a:r>
          </a:p>
          <a:p>
            <a:endParaRPr lang="en-US"/>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6940195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Here’s the full mathematical formula for Binary Cross Entropy, meaning we only have two classes. The logarithms are used to get our near infinite loss. It might seem like a lot, but there’s a little trick. The left half cancels to 0 when the target is false, and the right half cancels to 0 when the target is true.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40</a:t>
            </a:fld>
            <a:endParaRPr lang="en-US"/>
          </a:p>
        </p:txBody>
      </p:sp>
    </p:spTree>
    <p:extLst>
      <p:ext uri="{BB962C8B-B14F-4D97-AF65-F5344CB8AC3E}">
        <p14:creationId xmlns:p14="http://schemas.microsoft.com/office/powerpoint/2010/main" val="27705981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And here’s the code version, for all you programmers out there. This is the same math as the slide before, but in code form.</a:t>
            </a:r>
          </a:p>
          <a:p>
            <a:pPr rtl="0" fontAlgn="base"/>
            <a:r>
              <a:rPr lang="en-US" sz="1100" b="0" i="0" u="none" strike="noStrike" kern="1200" err="1">
                <a:solidFill>
                  <a:schemeClr val="tx1"/>
                </a:solidFill>
                <a:effectLst/>
                <a:latin typeface="Trebuchet MS" pitchFamily="34" charset="0"/>
                <a:ea typeface="+mn-ea"/>
                <a:cs typeface="+mn-cs"/>
              </a:rPr>
              <a:t>y_hat</a:t>
            </a:r>
            <a:r>
              <a:rPr lang="en-US" sz="1100" b="0" i="0" u="none" strike="noStrike" kern="1200">
                <a:solidFill>
                  <a:schemeClr val="tx1"/>
                </a:solidFill>
                <a:effectLst/>
                <a:latin typeface="Trebuchet MS" pitchFamily="34" charset="0"/>
                <a:ea typeface="+mn-ea"/>
                <a:cs typeface="+mn-cs"/>
              </a:rPr>
              <a:t> is our prediction that a point is blue, and </a:t>
            </a:r>
            <a:r>
              <a:rPr lang="en-US" sz="1100" b="0" i="0" u="none" strike="noStrike" kern="1200" err="1">
                <a:solidFill>
                  <a:schemeClr val="tx1"/>
                </a:solidFill>
                <a:effectLst/>
                <a:latin typeface="Trebuchet MS" pitchFamily="34" charset="0"/>
                <a:ea typeface="+mn-ea"/>
                <a:cs typeface="+mn-cs"/>
              </a:rPr>
              <a:t>y_actual</a:t>
            </a:r>
            <a:r>
              <a:rPr lang="en-US" sz="1100" b="0" i="0" u="none" strike="noStrike" kern="1200">
                <a:solidFill>
                  <a:schemeClr val="tx1"/>
                </a:solidFill>
                <a:effectLst/>
                <a:latin typeface="Trebuchet MS" pitchFamily="34" charset="0"/>
                <a:ea typeface="+mn-ea"/>
                <a:cs typeface="+mn-cs"/>
              </a:rPr>
              <a:t> is whether a point was actually blue or not. The logarithms are what will push our code to infinity as log(0) is negative infinity</a:t>
            </a:r>
          </a:p>
          <a:p>
            <a:pPr rtl="0" fontAlgn="base"/>
            <a:r>
              <a:rPr lang="en-US" sz="1100" b="0" i="0" u="none" strike="noStrike" kern="1200">
                <a:solidFill>
                  <a:schemeClr val="tx1"/>
                </a:solidFill>
                <a:effectLst/>
                <a:latin typeface="Trebuchet MS" pitchFamily="34" charset="0"/>
                <a:ea typeface="+mn-ea"/>
                <a:cs typeface="+mn-cs"/>
              </a:rPr>
              <a:t>.</a:t>
            </a:r>
          </a:p>
          <a:p>
            <a:pPr rtl="0" fontAlgn="base"/>
            <a:r>
              <a:rPr lang="en-US" sz="1100" b="0" i="0" u="none" strike="noStrike" kern="1200">
                <a:solidFill>
                  <a:schemeClr val="tx1"/>
                </a:solidFill>
                <a:effectLst/>
                <a:latin typeface="Trebuchet MS" pitchFamily="34" charset="0"/>
                <a:ea typeface="+mn-ea"/>
                <a:cs typeface="+mn-cs"/>
              </a:rPr>
              <a:t>Code:</a:t>
            </a:r>
          </a:p>
          <a:p>
            <a:pPr rtl="0" fontAlgn="base"/>
            <a:r>
              <a:rPr lang="en-US" sz="1100" b="0" i="0" u="none" strike="noStrike" kern="1200">
                <a:solidFill>
                  <a:schemeClr val="tx1"/>
                </a:solidFill>
                <a:effectLst/>
                <a:latin typeface="Trebuchet MS" pitchFamily="34" charset="0"/>
                <a:ea typeface="+mn-ea"/>
                <a:cs typeface="+mn-cs"/>
              </a:rPr>
              <a:t>def </a:t>
            </a:r>
            <a:r>
              <a:rPr lang="en-US" sz="1100" b="0" i="0" u="none" strike="noStrike" kern="1200" err="1">
                <a:solidFill>
                  <a:schemeClr val="tx1"/>
                </a:solidFill>
                <a:effectLst/>
                <a:latin typeface="Trebuchet MS" pitchFamily="34" charset="0"/>
                <a:ea typeface="+mn-ea"/>
                <a:cs typeface="+mn-cs"/>
              </a:rPr>
              <a:t>cross_entropy</a:t>
            </a:r>
            <a:r>
              <a:rPr lang="en-US" sz="1100" b="0" i="0" u="none" strike="noStrike" kern="1200">
                <a:solidFill>
                  <a:schemeClr val="tx1"/>
                </a:solidFill>
                <a:effectLst/>
                <a:latin typeface="Trebuchet MS" pitchFamily="34" charset="0"/>
                <a:ea typeface="+mn-ea"/>
                <a:cs typeface="+mn-cs"/>
              </a:rPr>
              <a:t>(</a:t>
            </a:r>
            <a:r>
              <a:rPr lang="en-US" sz="1100" b="0" i="0" u="none" strike="noStrike" kern="1200" err="1">
                <a:solidFill>
                  <a:schemeClr val="tx1"/>
                </a:solidFill>
                <a:effectLst/>
                <a:latin typeface="Trebuchet MS" pitchFamily="34" charset="0"/>
                <a:ea typeface="+mn-ea"/>
                <a:cs typeface="+mn-cs"/>
              </a:rPr>
              <a:t>y_hat</a:t>
            </a:r>
            <a:r>
              <a:rPr lang="en-US" sz="1100" b="0" i="0" u="none" strike="noStrike" kern="1200">
                <a:solidFill>
                  <a:schemeClr val="tx1"/>
                </a:solidFill>
                <a:effectLst/>
                <a:latin typeface="Trebuchet MS" pitchFamily="34" charset="0"/>
                <a:ea typeface="+mn-ea"/>
                <a:cs typeface="+mn-cs"/>
              </a:rPr>
              <a:t>, </a:t>
            </a:r>
            <a:r>
              <a:rPr lang="en-US" sz="1100" b="0" i="0" u="none" strike="noStrike" kern="1200" err="1">
                <a:solidFill>
                  <a:schemeClr val="tx1"/>
                </a:solidFill>
                <a:effectLst/>
                <a:latin typeface="Trebuchet MS" pitchFamily="34" charset="0"/>
                <a:ea typeface="+mn-ea"/>
                <a:cs typeface="+mn-cs"/>
              </a:rPr>
              <a:t>y_actual</a:t>
            </a:r>
            <a:r>
              <a:rPr lang="en-US" sz="1100" b="0" i="0" u="none" strike="noStrike" kern="1200">
                <a:solidFill>
                  <a:schemeClr val="tx1"/>
                </a:solidFill>
                <a:effectLst/>
                <a:latin typeface="Trebuchet MS" pitchFamily="34" charset="0"/>
                <a:ea typeface="+mn-ea"/>
                <a:cs typeface="+mn-cs"/>
              </a:rPr>
              <a:t>):</a:t>
            </a:r>
          </a:p>
          <a:p>
            <a:pPr rtl="0" fontAlgn="base"/>
            <a:r>
              <a:rPr lang="en-US" sz="1100" b="0" i="0" u="none" strike="noStrike" kern="1200">
                <a:solidFill>
                  <a:schemeClr val="tx1"/>
                </a:solidFill>
                <a:effectLst/>
                <a:latin typeface="Trebuchet MS" pitchFamily="34" charset="0"/>
                <a:ea typeface="+mn-ea"/>
                <a:cs typeface="+mn-cs"/>
              </a:rPr>
              <a:t>    """Infinite error for misplaced confidence."""</a:t>
            </a:r>
          </a:p>
          <a:p>
            <a:pPr rtl="0" fontAlgn="base"/>
            <a:r>
              <a:rPr lang="en-US" sz="1100" b="0" i="0" u="none" strike="noStrike" kern="1200">
                <a:solidFill>
                  <a:schemeClr val="tx1"/>
                </a:solidFill>
                <a:effectLst/>
                <a:latin typeface="Trebuchet MS" pitchFamily="34" charset="0"/>
                <a:ea typeface="+mn-ea"/>
                <a:cs typeface="+mn-cs"/>
              </a:rPr>
              <a:t>    loss = log(</a:t>
            </a:r>
            <a:r>
              <a:rPr lang="en-US" sz="1100" b="0" i="0" u="none" strike="noStrike" kern="1200" err="1">
                <a:solidFill>
                  <a:schemeClr val="tx1"/>
                </a:solidFill>
                <a:effectLst/>
                <a:latin typeface="Trebuchet MS" pitchFamily="34" charset="0"/>
                <a:ea typeface="+mn-ea"/>
                <a:cs typeface="+mn-cs"/>
              </a:rPr>
              <a:t>y_hat</a:t>
            </a:r>
            <a:r>
              <a:rPr lang="en-US" sz="1100" b="0" i="0" u="none" strike="noStrike" kern="1200">
                <a:solidFill>
                  <a:schemeClr val="tx1"/>
                </a:solidFill>
                <a:effectLst/>
                <a:latin typeface="Trebuchet MS" pitchFamily="34" charset="0"/>
                <a:ea typeface="+mn-ea"/>
                <a:cs typeface="+mn-cs"/>
              </a:rPr>
              <a:t>) if </a:t>
            </a:r>
            <a:r>
              <a:rPr lang="en-US" sz="1100" b="0" i="0" u="none" strike="noStrike" kern="1200" err="1">
                <a:solidFill>
                  <a:schemeClr val="tx1"/>
                </a:solidFill>
                <a:effectLst/>
                <a:latin typeface="Trebuchet MS" pitchFamily="34" charset="0"/>
                <a:ea typeface="+mn-ea"/>
                <a:cs typeface="+mn-cs"/>
              </a:rPr>
              <a:t>y_actual</a:t>
            </a:r>
            <a:r>
              <a:rPr lang="en-US" sz="1100" b="0" i="0" u="none" strike="noStrike" kern="1200">
                <a:solidFill>
                  <a:schemeClr val="tx1"/>
                </a:solidFill>
                <a:effectLst/>
                <a:latin typeface="Trebuchet MS" pitchFamily="34" charset="0"/>
                <a:ea typeface="+mn-ea"/>
                <a:cs typeface="+mn-cs"/>
              </a:rPr>
              <a:t> else log(1-y_hat)</a:t>
            </a:r>
          </a:p>
          <a:p>
            <a:pPr rtl="0" fontAlgn="base"/>
            <a:r>
              <a:rPr lang="en-US" sz="1100" b="0" i="0" u="none" strike="noStrike" kern="1200">
                <a:solidFill>
                  <a:schemeClr val="tx1"/>
                </a:solidFill>
                <a:effectLst/>
                <a:latin typeface="Trebuchet MS" pitchFamily="34" charset="0"/>
                <a:ea typeface="+mn-ea"/>
                <a:cs typeface="+mn-cs"/>
              </a:rPr>
              <a:t>    return -1*loss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41</a:t>
            </a:fld>
            <a:endParaRPr lang="en-US"/>
          </a:p>
        </p:txBody>
      </p:sp>
    </p:spTree>
    <p:extLst>
      <p:ext uri="{BB962C8B-B14F-4D97-AF65-F5344CB8AC3E}">
        <p14:creationId xmlns:p14="http://schemas.microsoft.com/office/powerpoint/2010/main" val="6541639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Ok, now that we know the major mechanics, let’s talk about the next lab.</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42</a:t>
            </a:fld>
            <a:endParaRPr lang="en-US"/>
          </a:p>
        </p:txBody>
      </p:sp>
    </p:spTree>
    <p:extLst>
      <p:ext uri="{BB962C8B-B14F-4D97-AF65-F5344CB8AC3E}">
        <p14:creationId xmlns:p14="http://schemas.microsoft.com/office/powerpoint/2010/main" val="28493630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We’re going to try this again with a different dataset:</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The American Sign Language Alphabet</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Same shape (28x28 pixels) as last time</a:t>
            </a:r>
          </a:p>
          <a:p>
            <a:pPr rtl="0" fontAlgn="base"/>
            <a:endParaRPr lang="en-US" sz="1100" b="0" i="0" u="none" strike="noStrike" kern="1200">
              <a:solidFill>
                <a:schemeClr val="tx1"/>
              </a:solidFill>
              <a:effectLst/>
              <a:latin typeface="Trebuchet MS" pitchFamily="34" charset="0"/>
              <a:ea typeface="+mn-ea"/>
              <a:cs typeface="+mn-cs"/>
            </a:endParaRPr>
          </a:p>
          <a:p>
            <a:pPr marL="342900" indent="-342900">
              <a:buFontTx/>
              <a:buChar char="-"/>
            </a:pPr>
            <a:r>
              <a:rPr lang="en-US" sz="1100"/>
              <a:t>Same shape (28x28 pixels) in grayscale</a:t>
            </a:r>
          </a:p>
          <a:p>
            <a:pPr marL="342900" indent="-342900">
              <a:buFontTx/>
              <a:buChar char="-"/>
            </a:pPr>
            <a:r>
              <a:rPr lang="en-US" sz="1100"/>
              <a:t>Skipping J and Z because they require movement</a:t>
            </a:r>
          </a:p>
          <a:p>
            <a:pPr rtl="0" fontAlgn="base"/>
            <a:endParaRPr lang="en-US" sz="1100" b="0" i="0" u="none" strike="noStrike" kern="1200">
              <a:solidFill>
                <a:schemeClr val="tx1"/>
              </a:solidFill>
              <a:effectLst/>
              <a:latin typeface="Trebuchet MS" pitchFamily="34" charset="0"/>
              <a:ea typeface="+mn-ea"/>
              <a:cs typeface="+mn-cs"/>
            </a:endParaRPr>
          </a:p>
          <a:p>
            <a:pPr rtl="0" fontAlgn="base"/>
            <a:endParaRPr lang="en-US" sz="1100" b="0" i="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43</a:t>
            </a:fld>
            <a:endParaRPr lang="en-US"/>
          </a:p>
        </p:txBody>
      </p:sp>
    </p:spTree>
    <p:extLst>
      <p:ext uri="{BB962C8B-B14F-4D97-AF65-F5344CB8AC3E}">
        <p14:creationId xmlns:p14="http://schemas.microsoft.com/office/powerpoint/2010/main" val="3837333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Let’s get to it! </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44</a:t>
            </a:fld>
            <a:endParaRPr lang="en-US"/>
          </a:p>
        </p:txBody>
      </p:sp>
    </p:spTree>
    <p:extLst>
      <p:ext uri="{BB962C8B-B14F-4D97-AF65-F5344CB8AC3E}">
        <p14:creationId xmlns:p14="http://schemas.microsoft.com/office/powerpoint/2010/main" val="1865934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Let’s get to it! </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45</a:t>
            </a:fld>
            <a:endParaRPr lang="en-US"/>
          </a:p>
        </p:txBody>
      </p:sp>
    </p:spTree>
    <p:extLst>
      <p:ext uri="{BB962C8B-B14F-4D97-AF65-F5344CB8AC3E}">
        <p14:creationId xmlns:p14="http://schemas.microsoft.com/office/powerpoint/2010/main" val="26222843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rtl="0" fontAlgn="base"/>
            <a:r>
              <a:rPr lang="en-US" sz="1100" b="0" i="0" u="none" strike="noStrike" kern="1200">
                <a:solidFill>
                  <a:schemeClr val="tx1"/>
                </a:solidFill>
                <a:effectLst/>
                <a:latin typeface="Trebuchet MS" pitchFamily="34" charset="0"/>
                <a:ea typeface="+mn-ea"/>
                <a:cs typeface="+mn-cs"/>
              </a:rPr>
              <a:t>We know how to calculate MSE given a model. What can we do with that information?</a:t>
            </a:r>
          </a:p>
          <a:p>
            <a:pPr rtl="0" fontAlgn="base"/>
            <a:r>
              <a:rPr lang="en-US" sz="1100" b="0" i="0" u="none" strike="noStrike" kern="1200">
                <a:solidFill>
                  <a:schemeClr val="tx1"/>
                </a:solidFill>
                <a:effectLst/>
                <a:latin typeface="Trebuchet MS" pitchFamily="34" charset="0"/>
                <a:ea typeface="+mn-ea"/>
                <a:cs typeface="+mn-cs"/>
              </a:rPr>
              <a:t>We’re going to take a page from our calculus textbook and minimize the error.</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Now, if we want to find the true minimum, we can plug in the values for all of our points and do some multivariate calculus to find m and b, but it turns out that computers are bad at calculus, so we’re going to help the computer cheat a little.</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Here, we’ve taken our MSE and expanded it to include our two </a:t>
            </a:r>
            <a:r>
              <a:rPr lang="en-US" sz="1100" b="0" i="0" u="none" strike="noStrike" kern="1200" err="1">
                <a:solidFill>
                  <a:schemeClr val="tx1"/>
                </a:solidFill>
                <a:effectLst/>
                <a:latin typeface="Trebuchet MS" pitchFamily="34" charset="0"/>
                <a:ea typeface="+mn-ea"/>
                <a:cs typeface="+mn-cs"/>
              </a:rPr>
              <a:t>xy</a:t>
            </a:r>
            <a:r>
              <a:rPr lang="en-US" sz="1100" b="0" i="0" u="none" strike="noStrike" kern="1200">
                <a:solidFill>
                  <a:schemeClr val="tx1"/>
                </a:solidFill>
                <a:effectLst/>
                <a:latin typeface="Trebuchet MS" pitchFamily="34" charset="0"/>
                <a:ea typeface="+mn-ea"/>
                <a:cs typeface="+mn-cs"/>
              </a:rPr>
              <a:t> datapoints (1,3) and (2,5)</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So it turns out that while computers have a tough time finding the global minimum of a function, they’re pretty decent at calculating the slope of a function given an input. If that function is multidimensional, (as in, more than one input) then that slope is called the gradient.</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There are many ways a computer can go about getting the gradient as described in this </a:t>
            </a:r>
            <a:r>
              <a:rPr lang="en-US" sz="1100" b="0" i="0" u="none" strike="noStrike" kern="1200" err="1">
                <a:solidFill>
                  <a:schemeClr val="tx1"/>
                </a:solidFill>
                <a:effectLst/>
                <a:latin typeface="Trebuchet MS" pitchFamily="34" charset="0"/>
                <a:ea typeface="+mn-ea"/>
                <a:cs typeface="+mn-cs"/>
              </a:rPr>
              <a:t>quora</a:t>
            </a:r>
            <a:r>
              <a:rPr lang="en-US" sz="1100" b="0" i="0" u="none" strike="noStrike" kern="1200">
                <a:solidFill>
                  <a:schemeClr val="tx1"/>
                </a:solidFill>
                <a:effectLst/>
                <a:latin typeface="Trebuchet MS" pitchFamily="34" charset="0"/>
                <a:ea typeface="+mn-ea"/>
                <a:cs typeface="+mn-cs"/>
              </a:rPr>
              <a:t> answer: </a:t>
            </a:r>
            <a:r>
              <a:rPr lang="en-US">
                <a:hlinkClick r:id="rId3"/>
              </a:rPr>
              <a:t>https://www.quora.com/How-does-TensorFlow-calculate-gradients#:~:text=There%20are%20a%20few%20different,another%20to%20approximate%20the%20derivative.</a:t>
            </a:r>
            <a:endParaRPr lang="en-US"/>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One easy way is to just take two really </a:t>
            </a:r>
            <a:r>
              <a:rPr lang="en-US" sz="1100" b="0" i="0" u="none" strike="noStrike" kern="1200" err="1">
                <a:solidFill>
                  <a:schemeClr val="tx1"/>
                </a:solidFill>
                <a:effectLst/>
                <a:latin typeface="Trebuchet MS" pitchFamily="34" charset="0"/>
                <a:ea typeface="+mn-ea"/>
                <a:cs typeface="+mn-cs"/>
              </a:rPr>
              <a:t>really</a:t>
            </a:r>
            <a:r>
              <a:rPr lang="en-US" sz="1100" b="0" i="0" u="none" strike="noStrike" kern="1200">
                <a:solidFill>
                  <a:schemeClr val="tx1"/>
                </a:solidFill>
                <a:effectLst/>
                <a:latin typeface="Trebuchet MS" pitchFamily="34" charset="0"/>
                <a:ea typeface="+mn-ea"/>
                <a:cs typeface="+mn-cs"/>
              </a:rPr>
              <a:t> close points and calculate the gradient between them. By calculating the gradient, we’re calculating the slope for each parameter we want to learn, and once the slope is 0 for all variables, then we have found a local minimum.</a:t>
            </a:r>
          </a:p>
          <a:p>
            <a:pPr rtl="0" fontAlgn="base"/>
            <a:endParaRPr lang="en-US" sz="1100" b="0" i="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88271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We’re going to use the gradient we calculated earlier to guide our estimate to the goal.</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392738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Because both of them are negative, that means we need to increase them in order to get closer to 0. Hmm, the gradient gives us the right direction, but the magnitude is too big.</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485929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Let’s introduce a new parameter called the learning rate (represented by </a:t>
            </a:r>
            <a:r>
              <a:rPr lang="en-US" sz="1100" b="0" i="0" u="none" strike="noStrike" kern="1200" err="1">
                <a:solidFill>
                  <a:schemeClr val="tx1"/>
                </a:solidFill>
                <a:effectLst/>
                <a:latin typeface="Trebuchet MS" pitchFamily="34" charset="0"/>
                <a:ea typeface="+mn-ea"/>
                <a:cs typeface="+mn-cs"/>
              </a:rPr>
              <a:t>lamba</a:t>
            </a:r>
            <a:r>
              <a:rPr lang="en-US" sz="1100" b="0" i="0" u="none" strike="noStrike" kern="1200">
                <a:solidFill>
                  <a:schemeClr val="tx1"/>
                </a:solidFill>
                <a:effectLst/>
                <a:latin typeface="Trebuchet MS" pitchFamily="34" charset="0"/>
                <a:ea typeface="+mn-ea"/>
                <a:cs typeface="+mn-cs"/>
              </a:rPr>
              <a:t> </a:t>
            </a:r>
            <a:r>
              <a:rPr lang="el-GR" sz="1100" b="0" i="0" u="none" strike="noStrike" kern="1200">
                <a:solidFill>
                  <a:schemeClr val="tx1"/>
                </a:solidFill>
                <a:effectLst/>
                <a:latin typeface="Trebuchet MS" pitchFamily="34" charset="0"/>
                <a:ea typeface="+mn-ea"/>
                <a:cs typeface="+mn-cs"/>
              </a:rPr>
              <a:t>λ</a:t>
            </a:r>
            <a:r>
              <a:rPr lang="en-US" sz="1100" b="0" i="0" u="none" strike="noStrike" kern="1200">
                <a:solidFill>
                  <a:schemeClr val="tx1"/>
                </a:solidFill>
                <a:effectLst/>
                <a:latin typeface="Trebuchet MS" pitchFamily="34" charset="0"/>
                <a:ea typeface="+mn-ea"/>
                <a:cs typeface="+mn-cs"/>
              </a:rPr>
              <a:t>) which will allow us to scale our changes to our parameters. Data scientists define this on their own, but thankfully, there’s been enough research on the topic that machine learning libraries have their own built in strategies.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116327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then took our ”answers” (or targets), which were in the format of an integer between 0-9 and made it categorical, representing it as an array of 0s with 1 at the index of the correct digit.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8874362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If we make the learning rate too big, we’re going to get farther away from our goal.</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531048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If we make it too small, it’s going to take forever to get there. Also, once we train on more complicated problems, we can get trapped in a local minimum.</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6025135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For now, let’s stick with a learning rate of .1. Ok, step in the right direction, but not close enough. No problem, we’ll just repeat the process over and over gain, taking our new values of b and m and finding the gradient for them.</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624106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53</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100" b="0" i="0" u="none" strike="noStrike" kern="1200">
                <a:solidFill>
                  <a:schemeClr val="tx1"/>
                </a:solidFill>
                <a:effectLst/>
                <a:latin typeface="Trebuchet MS" pitchFamily="34" charset="0"/>
                <a:ea typeface="+mn-ea"/>
                <a:cs typeface="+mn-cs"/>
              </a:rPr>
              <a:t>Let’s next talk about our model (show picture of model)</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We can’t fully represent it in a slide, because it has many connections</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Remember that there are 784 inputs, two layers of 512 neurons (or nodes), and an output layer of 10 neurons (one for each digit)</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Every neuron in each layer is connected to every neuron in the next layer. In </a:t>
            </a:r>
            <a:r>
              <a:rPr lang="en-US" sz="1100" b="0" i="0" u="none" strike="noStrike" kern="1200" err="1">
                <a:solidFill>
                  <a:schemeClr val="tx1"/>
                </a:solidFill>
                <a:effectLst/>
                <a:latin typeface="Trebuchet MS" pitchFamily="34" charset="0"/>
                <a:ea typeface="+mn-ea"/>
                <a:cs typeface="+mn-cs"/>
              </a:rPr>
              <a:t>PyTorch</a:t>
            </a:r>
            <a:r>
              <a:rPr lang="en-US" sz="1100" b="0" i="0" u="none" strike="noStrike" kern="1200">
                <a:solidFill>
                  <a:schemeClr val="tx1"/>
                </a:solidFill>
                <a:effectLst/>
                <a:latin typeface="Trebuchet MS" pitchFamily="34" charset="0"/>
                <a:ea typeface="+mn-ea"/>
                <a:cs typeface="+mn-cs"/>
              </a:rPr>
              <a:t>, this is called a Linear layer, and in </a:t>
            </a:r>
            <a:r>
              <a:rPr lang="en-US" sz="1100" b="0" i="0" u="none" strike="noStrike" kern="1200" err="1">
                <a:solidFill>
                  <a:schemeClr val="tx1"/>
                </a:solidFill>
                <a:effectLst/>
                <a:latin typeface="Trebuchet MS" pitchFamily="34" charset="0"/>
                <a:ea typeface="+mn-ea"/>
                <a:cs typeface="+mn-cs"/>
              </a:rPr>
              <a:t>Keras</a:t>
            </a:r>
            <a:r>
              <a:rPr lang="en-US" sz="1100" b="0" i="0" u="none" strike="noStrike" kern="1200">
                <a:solidFill>
                  <a:schemeClr val="tx1"/>
                </a:solidFill>
                <a:effectLst/>
                <a:latin typeface="Trebuchet MS" pitchFamily="34" charset="0"/>
                <a:ea typeface="+mn-ea"/>
                <a:cs typeface="+mn-cs"/>
              </a:rPr>
              <a:t>, the same layer is called a “Dense” layer.</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This means there are a lot of connections (784x512 + 512x512 + 512x10) </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Looking at this, can anyone guess the approximate magnitude?</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668,672 connections </a:t>
            </a:r>
          </a:p>
          <a:p>
            <a:r>
              <a:rPr lang="en-US" sz="1100" b="0" i="0" u="none" strike="noStrike" kern="1200">
                <a:solidFill>
                  <a:schemeClr val="tx1"/>
                </a:solidFill>
                <a:effectLst/>
                <a:latin typeface="Trebuchet MS" pitchFamily="34" charset="0"/>
                <a:ea typeface="+mn-ea"/>
                <a:cs typeface="+mn-cs"/>
              </a:rPr>
              <a:t>(Each neuron also has a bias term, but we’ll get to that in a bit)</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That’s a whole lot for a network for 4 layers</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That can store a whole lot of information. Think about a megabyte of info (1 million bytes) and the fact that a megabyte is about 500 pages of text.</a:t>
            </a:r>
            <a:endParaRPr lang="en-US"/>
          </a:p>
          <a:p>
            <a:endParaRPr lang="en-US"/>
          </a:p>
          <a:p>
            <a:pPr rtl="0" fontAlgn="base"/>
            <a:r>
              <a:rPr lang="en-US" sz="1100" b="0" i="0" u="none" strike="noStrike" kern="1200">
                <a:solidFill>
                  <a:schemeClr val="tx1"/>
                </a:solidFill>
                <a:effectLst/>
                <a:latin typeface="Trebuchet MS" pitchFamily="34" charset="0"/>
                <a:ea typeface="+mn-ea"/>
                <a:cs typeface="+mn-cs"/>
              </a:rPr>
              <a:t>So if each neuron has a connection between the other, how do we store information?</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We store it in the “weights” between two neurons</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This is the analogous to the strength of connection between the neurons of our brain (although with some differences in the mechanisms) </a:t>
            </a:r>
          </a:p>
          <a:p>
            <a:endParaRPr lang="en-US"/>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a:solidFill>
                  <a:schemeClr val="tx1"/>
                </a:solidFill>
                <a:effectLst/>
                <a:latin typeface="Trebuchet MS" pitchFamily="34" charset="0"/>
                <a:ea typeface="+mn-ea"/>
                <a:cs typeface="+mn-cs"/>
              </a:rPr>
              <a:t>So how do we update those weights?</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704834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In order to understand how this network came about, let’s looks at the simplest possible model. </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3302859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Each of the circles on the slide before is a neuron. The earliest use case of this neuron was to build a regression line, good </a:t>
            </a:r>
            <a:r>
              <a:rPr lang="en-US" sz="1100" b="0" i="0" u="none" strike="noStrike" kern="1200" err="1">
                <a:solidFill>
                  <a:schemeClr val="tx1"/>
                </a:solidFill>
                <a:effectLst/>
                <a:latin typeface="Trebuchet MS" pitchFamily="34" charset="0"/>
                <a:ea typeface="+mn-ea"/>
                <a:cs typeface="+mn-cs"/>
              </a:rPr>
              <a:t>ol</a:t>
            </a:r>
            <a:r>
              <a:rPr lang="en-US" sz="1100" b="0" i="0" u="none" strike="noStrike" kern="1200">
                <a:solidFill>
                  <a:schemeClr val="tx1"/>
                </a:solidFill>
                <a:effectLst/>
                <a:latin typeface="Trebuchet MS" pitchFamily="34" charset="0"/>
                <a:ea typeface="+mn-ea"/>
                <a:cs typeface="+mn-cs"/>
              </a:rPr>
              <a:t>’ y = mx + b. Regression is when we use a continues input to predict a continuous output, like using how many seconds a pot of water has been sitting on the stove to predict the temperature of the water.</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For each variable coming into our neuron, we’re going to find a slope (m), or “weight” for it. The “b”, or y-intercept, from y = mx + b is stored with the neuron.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2073638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Our goal here is to find a line that can go through these points. That way, we can use that line to make predictions.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769026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emf"/><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1513012" y="2983577"/>
            <a:ext cx="19282214" cy="4937760"/>
          </a:xfrm>
        </p:spPr>
        <p:txBody>
          <a:bodyPr anchor="b">
            <a:normAutofit/>
          </a:bodyPr>
          <a:lstStyle>
            <a:lvl1pPr algn="l">
              <a:defRPr sz="8800"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1513012" y="7941727"/>
            <a:ext cx="19282214" cy="1703832"/>
          </a:xfrm>
          <a:prstGeom prst="rect">
            <a:avLst/>
          </a:prstGeom>
        </p:spPr>
        <p:txBody>
          <a:bodyPr>
            <a:normAutofit/>
          </a:bodyPr>
          <a:lstStyle>
            <a:lvl1pPr marL="0" indent="0" algn="l">
              <a:buNone/>
              <a:defRPr sz="4400" b="0" cap="none" baseline="0">
                <a:solidFill>
                  <a:schemeClr val="bg1"/>
                </a:solidFill>
                <a:latin typeface="NVIDIA Sans" panose="020B0503020203020204" pitchFamily="34" charset="0"/>
                <a:cs typeface="NVIDIA Sans" panose="020B0503020203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Add Subtitle/Name/Date</a:t>
            </a:r>
          </a:p>
        </p:txBody>
      </p:sp>
    </p:spTree>
    <p:extLst>
      <p:ext uri="{BB962C8B-B14F-4D97-AF65-F5344CB8AC3E}">
        <p14:creationId xmlns:p14="http://schemas.microsoft.com/office/powerpoint/2010/main" val="147871332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94130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69024743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75828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19504414"/>
            <a:ext cx="2330569" cy="1082936"/>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69820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77665660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6" y="8604153"/>
            <a:ext cx="12179806" cy="3365695"/>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19504414"/>
            <a:ext cx="2330569" cy="1082936"/>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327232572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5"/>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0"/>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39736857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6062650" y="4849813"/>
            <a:ext cx="24450701"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6062650" y="17063961"/>
            <a:ext cx="2445070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6062650" y="17751568"/>
            <a:ext cx="2445070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93068109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19354800" y="6919968"/>
            <a:ext cx="15583596"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28295334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18592799"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18592805" y="17063961"/>
            <a:ext cx="1634627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18592805" y="17751568"/>
            <a:ext cx="1634627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8561142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99080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1637604"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11058350"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18592805"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28013551"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1637604" y="17063961"/>
            <a:ext cx="883227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1637604" y="17751568"/>
            <a:ext cx="883227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18592805" y="17063961"/>
            <a:ext cx="883264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18592805" y="17751568"/>
            <a:ext cx="883264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80117705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24148473"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12893038"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1637604"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165311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165311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1289304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1289304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24132970" y="17063961"/>
            <a:ext cx="1079037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24132970" y="17751568"/>
            <a:ext cx="1079037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06806224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18520757"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10072254"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1637606" y="4849813"/>
            <a:ext cx="7969130"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26969260" y="4849813"/>
            <a:ext cx="7969133"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10087333" y="17063961"/>
            <a:ext cx="796790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1630527" y="17063961"/>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10087333" y="17751568"/>
            <a:ext cx="796790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1630527" y="17751568"/>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18527529" y="17063961"/>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18527529" y="17751568"/>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26976037" y="17063961"/>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26976037" y="17751568"/>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13558629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18520757"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7265320" y="11931888"/>
            <a:ext cx="10789919"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7276587" y="17063961"/>
            <a:ext cx="1077865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7276587" y="17751568"/>
            <a:ext cx="1077865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18533554"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18533554"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71443038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1290265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165684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2415973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1668105"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1668105"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12905609"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12905609"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24162576"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24162576"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23705060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14335071" y="17059122"/>
            <a:ext cx="795528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5886573" y="17059122"/>
            <a:ext cx="797033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14335071" y="17727056"/>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5886573" y="17727056"/>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588657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1433507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2278357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22783575" y="17059122"/>
            <a:ext cx="795146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22783575" y="17727056"/>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59005909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163760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1008610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1853460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26968061"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10087333"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1630527" y="17059122"/>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10087333"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1630527" y="17746729"/>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18527529"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18527529"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26976037" y="17059122"/>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26976037" y="17746729"/>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95906399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11782110"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5037420"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11782110"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5037420"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5021177"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1177971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2528615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18532409"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18532409"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18527620"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25307424"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25307424"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1859197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8382295"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1637605"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8382295"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1637605"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163760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8396143"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21902586"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15132594"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15132594"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1514404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21907609"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21907609"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28661124"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28644881" y="17103569"/>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28644881" y="17791176"/>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32241334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113010050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0"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2" y="10556523"/>
            <a:ext cx="11022523" cy="7864522"/>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6" y="11141440"/>
            <a:ext cx="9273032"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6" y="13730012"/>
            <a:ext cx="9273032"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103944192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33908199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250" lvl="0" indent="-857250" algn="ctr"/>
            <a:r>
              <a:rPr lang="en-US"/>
              <a:t>Click to add video</a:t>
            </a:r>
          </a:p>
        </p:txBody>
      </p:sp>
    </p:spTree>
    <p:extLst>
      <p:ext uri="{BB962C8B-B14F-4D97-AF65-F5344CB8AC3E}">
        <p14:creationId xmlns:p14="http://schemas.microsoft.com/office/powerpoint/2010/main" val="260279303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userDrawn="1"/>
        </p:nvCxnSpPr>
        <p:spPr>
          <a:xfrm>
            <a:off x="0" y="11329275"/>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066023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4798549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19281CF6-82C4-D591-C93F-79BF14277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8C0EE250-813A-B3FC-C9DB-11B6E237EC3B}"/>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12517118"/>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1104900"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1104901"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1104900"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1104901"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8153396"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8153397"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8153396"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8153397"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15163793"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15163794"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15163793"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15163794"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22212297"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22212298"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22212297"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22212298"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29298902"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29298903"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29298902"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29298903"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Tree>
    <p:extLst>
      <p:ext uri="{BB962C8B-B14F-4D97-AF65-F5344CB8AC3E}">
        <p14:creationId xmlns:p14="http://schemas.microsoft.com/office/powerpoint/2010/main" val="58904893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3BFE9B15-7828-3FC3-BCF0-23F89A1309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5" name="Rectangle 4">
            <a:extLst>
              <a:ext uri="{FF2B5EF4-FFF2-40B4-BE49-F238E27FC236}">
                <a16:creationId xmlns:a16="http://schemas.microsoft.com/office/drawing/2014/main" id="{CD79F16E-B355-8896-6563-603510529C31}"/>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0" name="Rectangle 19">
            <a:extLst>
              <a:ext uri="{FF2B5EF4-FFF2-40B4-BE49-F238E27FC236}">
                <a16:creationId xmlns:a16="http://schemas.microsoft.com/office/drawing/2014/main" id="{EC5A15EA-E928-94AA-543D-8EA2FF0183F9}"/>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9" name="Rectangle 8">
            <a:extLst>
              <a:ext uri="{FF2B5EF4-FFF2-40B4-BE49-F238E27FC236}">
                <a16:creationId xmlns:a16="http://schemas.microsoft.com/office/drawing/2014/main" id="{83F43A3E-D43D-124C-0C49-E1D720395FC6}"/>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Text Placeholder 4">
            <a:extLst>
              <a:ext uri="{FF2B5EF4-FFF2-40B4-BE49-F238E27FC236}">
                <a16:creationId xmlns:a16="http://schemas.microsoft.com/office/drawing/2014/main" id="{7CD9C284-B78C-1241-4B2A-F563F642D070}"/>
              </a:ext>
            </a:extLst>
          </p:cNvPr>
          <p:cNvSpPr>
            <a:spLocks noGrp="1"/>
          </p:cNvSpPr>
          <p:nvPr>
            <p:ph type="body" sz="quarter" idx="13" hasCustomPrompt="1"/>
          </p:nvPr>
        </p:nvSpPr>
        <p:spPr>
          <a:xfrm>
            <a:off x="6158753" y="1343456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8" name="Text Placeholder 4">
            <a:extLst>
              <a:ext uri="{FF2B5EF4-FFF2-40B4-BE49-F238E27FC236}">
                <a16:creationId xmlns:a16="http://schemas.microsoft.com/office/drawing/2014/main" id="{434FF7EA-90ED-54BC-F712-E8CE0FF23DFE}"/>
              </a:ext>
            </a:extLst>
          </p:cNvPr>
          <p:cNvSpPr>
            <a:spLocks noGrp="1"/>
          </p:cNvSpPr>
          <p:nvPr>
            <p:ph type="body" sz="quarter" idx="14" hasCustomPrompt="1"/>
          </p:nvPr>
        </p:nvSpPr>
        <p:spPr>
          <a:xfrm>
            <a:off x="6158754" y="5706208"/>
            <a:ext cx="24258494" cy="730701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sp>
        <p:nvSpPr>
          <p:cNvPr id="10" name="TextBox 9">
            <a:extLst>
              <a:ext uri="{FF2B5EF4-FFF2-40B4-BE49-F238E27FC236}">
                <a16:creationId xmlns:a16="http://schemas.microsoft.com/office/drawing/2014/main" id="{CD9D91CB-444B-B15F-7D27-F8959442EE8D}"/>
              </a:ext>
            </a:extLst>
          </p:cNvPr>
          <p:cNvSpPr txBox="1"/>
          <p:nvPr userDrawn="1"/>
        </p:nvSpPr>
        <p:spPr>
          <a:xfrm rot="10800000">
            <a:off x="17582278" y="12276665"/>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3" name="Straight Connector 12">
            <a:extLst>
              <a:ext uri="{FF2B5EF4-FFF2-40B4-BE49-F238E27FC236}">
                <a16:creationId xmlns:a16="http://schemas.microsoft.com/office/drawing/2014/main" id="{0A168394-A768-2D2C-2FE6-DB4613D6BDFB}"/>
              </a:ext>
            </a:extLst>
          </p:cNvPr>
          <p:cNvCxnSpPr>
            <a:cxnSpLocks/>
          </p:cNvCxnSpPr>
          <p:nvPr userDrawn="1"/>
        </p:nvCxnSpPr>
        <p:spPr>
          <a:xfrm>
            <a:off x="6158753"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F7CCAE-8B92-5A79-CBAF-C805450DD64B}"/>
              </a:ext>
            </a:extLst>
          </p:cNvPr>
          <p:cNvCxnSpPr>
            <a:cxnSpLocks/>
          </p:cNvCxnSpPr>
          <p:nvPr userDrawn="1"/>
        </p:nvCxnSpPr>
        <p:spPr>
          <a:xfrm>
            <a:off x="19022336"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F9A1B02-4A67-4CC9-F283-AC371711F42A}"/>
              </a:ext>
            </a:extLst>
          </p:cNvPr>
          <p:cNvGrpSpPr/>
          <p:nvPr userDrawn="1"/>
        </p:nvGrpSpPr>
        <p:grpSpPr>
          <a:xfrm>
            <a:off x="6158753" y="3796809"/>
            <a:ext cx="24258494" cy="4508927"/>
            <a:chOff x="6158753" y="6234204"/>
            <a:chExt cx="24258494" cy="4508927"/>
          </a:xfrm>
        </p:grpSpPr>
        <p:sp>
          <p:nvSpPr>
            <p:cNvPr id="16" name="TextBox 15">
              <a:extLst>
                <a:ext uri="{FF2B5EF4-FFF2-40B4-BE49-F238E27FC236}">
                  <a16:creationId xmlns:a16="http://schemas.microsoft.com/office/drawing/2014/main" id="{DA3E7C50-8DF7-896F-E1BB-D5842FE7F8E9}"/>
                </a:ext>
              </a:extLst>
            </p:cNvPr>
            <p:cNvSpPr txBox="1"/>
            <p:nvPr userDrawn="1"/>
          </p:nvSpPr>
          <p:spPr>
            <a:xfrm>
              <a:off x="17553664" y="6234204"/>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0C4E42D4-651A-0018-08AF-103C03C79F4C}"/>
                </a:ext>
              </a:extLst>
            </p:cNvPr>
            <p:cNvCxnSpPr>
              <a:cxnSpLocks/>
            </p:cNvCxnSpPr>
            <p:nvPr userDrawn="1"/>
          </p:nvCxnSpPr>
          <p:spPr>
            <a:xfrm>
              <a:off x="6158753"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DE2FD7-58D2-230B-D513-D6416CD17B37}"/>
                </a:ext>
              </a:extLst>
            </p:cNvPr>
            <p:cNvCxnSpPr>
              <a:cxnSpLocks/>
            </p:cNvCxnSpPr>
            <p:nvPr userDrawn="1"/>
          </p:nvCxnSpPr>
          <p:spPr>
            <a:xfrm>
              <a:off x="19022336"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13037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pic>
        <p:nvPicPr>
          <p:cNvPr id="2" name="Picture 1" descr="A green and white background&#10;&#10;Description automatically generated">
            <a:extLst>
              <a:ext uri="{FF2B5EF4-FFF2-40B4-BE49-F238E27FC236}">
                <a16:creationId xmlns:a16="http://schemas.microsoft.com/office/drawing/2014/main" id="{61701B74-047D-F92D-ADA0-7BF31D83E2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6" name="Rectangle 5">
            <a:extLst>
              <a:ext uri="{FF2B5EF4-FFF2-40B4-BE49-F238E27FC236}">
                <a16:creationId xmlns:a16="http://schemas.microsoft.com/office/drawing/2014/main" id="{A85FB945-6B24-57D3-B359-4FC5884B9E2A}"/>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Rectangle 6">
            <a:extLst>
              <a:ext uri="{FF2B5EF4-FFF2-40B4-BE49-F238E27FC236}">
                <a16:creationId xmlns:a16="http://schemas.microsoft.com/office/drawing/2014/main" id="{0E0A1354-6E59-B3D9-5AE9-EFF6955F88F2}"/>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8" name="Rectangle 7">
            <a:extLst>
              <a:ext uri="{FF2B5EF4-FFF2-40B4-BE49-F238E27FC236}">
                <a16:creationId xmlns:a16="http://schemas.microsoft.com/office/drawing/2014/main" id="{F0807B0F-0A81-6159-CB17-9A246F14A280}"/>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5" name="Rectangle 4">
            <a:extLst>
              <a:ext uri="{FF2B5EF4-FFF2-40B4-BE49-F238E27FC236}">
                <a16:creationId xmlns:a16="http://schemas.microsoft.com/office/drawing/2014/main" id="{A4688F64-F571-BC4C-9D1B-F87497A44084}"/>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7" name="Text Placeholder 4">
            <a:extLst>
              <a:ext uri="{FF2B5EF4-FFF2-40B4-BE49-F238E27FC236}">
                <a16:creationId xmlns:a16="http://schemas.microsoft.com/office/drawing/2014/main" id="{79BB071F-1DED-7BC0-205E-742D1CC39ADE}"/>
              </a:ext>
            </a:extLst>
          </p:cNvPr>
          <p:cNvSpPr>
            <a:spLocks noGrp="1"/>
          </p:cNvSpPr>
          <p:nvPr>
            <p:ph type="body" sz="quarter" idx="13" hasCustomPrompt="1"/>
          </p:nvPr>
        </p:nvSpPr>
        <p:spPr>
          <a:xfrm>
            <a:off x="6158753" y="1187833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28" name="Text Placeholder 4">
            <a:extLst>
              <a:ext uri="{FF2B5EF4-FFF2-40B4-BE49-F238E27FC236}">
                <a16:creationId xmlns:a16="http://schemas.microsoft.com/office/drawing/2014/main" id="{652C8912-97F2-5FEC-2170-801AFD44E796}"/>
              </a:ext>
            </a:extLst>
          </p:cNvPr>
          <p:cNvSpPr>
            <a:spLocks noGrp="1"/>
          </p:cNvSpPr>
          <p:nvPr>
            <p:ph type="body" sz="quarter" idx="14" hasCustomPrompt="1"/>
          </p:nvPr>
        </p:nvSpPr>
        <p:spPr>
          <a:xfrm>
            <a:off x="6158754" y="7053551"/>
            <a:ext cx="24258494" cy="440322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grpSp>
        <p:nvGrpSpPr>
          <p:cNvPr id="29" name="Group 28">
            <a:extLst>
              <a:ext uri="{FF2B5EF4-FFF2-40B4-BE49-F238E27FC236}">
                <a16:creationId xmlns:a16="http://schemas.microsoft.com/office/drawing/2014/main" id="{54182597-2C50-3A4E-9225-0ED4ED207042}"/>
              </a:ext>
            </a:extLst>
          </p:cNvPr>
          <p:cNvGrpSpPr/>
          <p:nvPr userDrawn="1"/>
        </p:nvGrpSpPr>
        <p:grpSpPr>
          <a:xfrm>
            <a:off x="6158753" y="5267062"/>
            <a:ext cx="24258494" cy="10102852"/>
            <a:chOff x="6158753" y="6264684"/>
            <a:chExt cx="24258494" cy="10102852"/>
          </a:xfrm>
        </p:grpSpPr>
        <p:grpSp>
          <p:nvGrpSpPr>
            <p:cNvPr id="30" name="Group 29">
              <a:extLst>
                <a:ext uri="{FF2B5EF4-FFF2-40B4-BE49-F238E27FC236}">
                  <a16:creationId xmlns:a16="http://schemas.microsoft.com/office/drawing/2014/main" id="{09B0E8CB-44E4-719C-A5CF-735DA9699441}"/>
                </a:ext>
              </a:extLst>
            </p:cNvPr>
            <p:cNvGrpSpPr/>
            <p:nvPr userDrawn="1"/>
          </p:nvGrpSpPr>
          <p:grpSpPr>
            <a:xfrm>
              <a:off x="17553664" y="6264684"/>
              <a:ext cx="1497286" cy="10102852"/>
              <a:chOff x="17553664" y="5634063"/>
              <a:chExt cx="1497286" cy="10102852"/>
            </a:xfrm>
          </p:grpSpPr>
          <p:sp>
            <p:nvSpPr>
              <p:cNvPr id="39" name="TextBox 38">
                <a:extLst>
                  <a:ext uri="{FF2B5EF4-FFF2-40B4-BE49-F238E27FC236}">
                    <a16:creationId xmlns:a16="http://schemas.microsoft.com/office/drawing/2014/main" id="{31D0B919-1FC7-23E4-68BE-05C833FAB722}"/>
                  </a:ext>
                </a:extLst>
              </p:cNvPr>
              <p:cNvSpPr txBox="1"/>
              <p:nvPr/>
            </p:nvSpPr>
            <p:spPr>
              <a:xfrm>
                <a:off x="17553664" y="5634063"/>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sp>
            <p:nvSpPr>
              <p:cNvPr id="40" name="TextBox 39">
                <a:extLst>
                  <a:ext uri="{FF2B5EF4-FFF2-40B4-BE49-F238E27FC236}">
                    <a16:creationId xmlns:a16="http://schemas.microsoft.com/office/drawing/2014/main" id="{4BD82AED-32A6-66BD-FAD0-B98CE3AFC77E}"/>
                  </a:ext>
                </a:extLst>
              </p:cNvPr>
              <p:cNvSpPr txBox="1"/>
              <p:nvPr/>
            </p:nvSpPr>
            <p:spPr>
              <a:xfrm rot="10800000">
                <a:off x="17582278" y="11227988"/>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grpSp>
        <p:cxnSp>
          <p:nvCxnSpPr>
            <p:cNvPr id="31" name="Straight Connector 30">
              <a:extLst>
                <a:ext uri="{FF2B5EF4-FFF2-40B4-BE49-F238E27FC236}">
                  <a16:creationId xmlns:a16="http://schemas.microsoft.com/office/drawing/2014/main" id="{191EC44D-F0B4-790F-3089-A3B3D01B77A7}"/>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DAC6E7-C5E7-D30C-B66F-007182DE7AC2}"/>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7AA061-58A0-8C4F-C050-0B149A72E614}"/>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16F238-457C-1E6C-1D73-143F4C3F6160}"/>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406588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8" r="51136" b="926"/>
          <a:stretch/>
        </p:blipFill>
        <p:spPr>
          <a:xfrm>
            <a:off x="0" y="0"/>
            <a:ext cx="17150706" cy="20574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userDrawn="1"/>
        </p:nvSpPr>
        <p:spPr>
          <a:xfrm>
            <a:off x="0" y="0"/>
            <a:ext cx="17150706" cy="20574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userDrawn="1"/>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350058798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6" y="1865236"/>
            <a:ext cx="18476688" cy="5943600"/>
          </a:xfrm>
          <a:prstGeom prst="rect">
            <a:avLst/>
          </a:prstGeom>
        </p:spPr>
        <p:txBody>
          <a:bodyPr anchor="b"/>
          <a:lstStyle>
            <a:lvl1pPr marL="0" indent="0" algn="l">
              <a:spcBef>
                <a:spcPts val="0"/>
              </a:spcBef>
              <a:buFontTx/>
              <a:buNone/>
              <a:defRPr lang="en-US" sz="90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2562790" indent="0">
              <a:buFontTx/>
              <a:buNone/>
              <a:defRPr lang="en-US" sz="8000" b="1" kern="0" cap="all" baseline="0" dirty="0" smtClean="0">
                <a:solidFill>
                  <a:schemeClr val="tx1"/>
                </a:solidFill>
                <a:latin typeface="NVIDIA Sans" panose="020B0503020203020204" pitchFamily="34" charset="0"/>
                <a:ea typeface="+mj-ea"/>
                <a:cs typeface="+mj-cs"/>
              </a:defRPr>
            </a:lvl2pPr>
            <a:lvl3pPr marL="4883584" indent="0">
              <a:buFontTx/>
              <a:buNone/>
              <a:defRPr lang="en-US" sz="8000" b="1" kern="0" cap="all" baseline="0" dirty="0" smtClean="0">
                <a:solidFill>
                  <a:schemeClr val="tx1"/>
                </a:solidFill>
                <a:latin typeface="NVIDIA Sans" panose="020B0503020203020204" pitchFamily="34" charset="0"/>
                <a:ea typeface="+mj-ea"/>
                <a:cs typeface="+mj-cs"/>
              </a:defRPr>
            </a:lvl3pPr>
            <a:lvl4pPr marL="6933729" indent="0">
              <a:buFontTx/>
              <a:buNone/>
              <a:defRPr lang="en-US" sz="8000" b="1" kern="0" cap="all" baseline="0" dirty="0" smtClean="0">
                <a:solidFill>
                  <a:schemeClr val="tx1"/>
                </a:solidFill>
                <a:latin typeface="NVIDIA Sans" panose="020B0503020203020204" pitchFamily="34" charset="0"/>
                <a:ea typeface="+mj-ea"/>
                <a:cs typeface="+mj-cs"/>
              </a:defRPr>
            </a:lvl4pPr>
            <a:lvl5pPr marL="8471409" indent="0">
              <a:buFontTx/>
              <a:buNone/>
              <a:defRPr lang="en-US" sz="8000" b="1" kern="0" cap="all" baseline="0" dirty="0">
                <a:solidFill>
                  <a:schemeClr val="tx1"/>
                </a:solidFill>
                <a:latin typeface="NVIDIA Sans" panose="020B0503020203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1"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155322184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NVIDIA Sans Medium" panose="020B0603020203020204" pitchFamily="34" charset="0"/>
                <a:cs typeface="NVIDIA Sans Medium" panose="020B06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51440541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95372972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Tree>
    <p:extLst>
      <p:ext uri="{BB962C8B-B14F-4D97-AF65-F5344CB8AC3E}">
        <p14:creationId xmlns:p14="http://schemas.microsoft.com/office/powerpoint/2010/main" val="35771557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233985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12969133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a:t>Click to edit Master title style</a:t>
            </a:r>
          </a:p>
        </p:txBody>
      </p:sp>
    </p:spTree>
    <p:extLst>
      <p:ext uri="{BB962C8B-B14F-4D97-AF65-F5344CB8AC3E}">
        <p14:creationId xmlns:p14="http://schemas.microsoft.com/office/powerpoint/2010/main" val="942585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31752" y="14722667"/>
            <a:ext cx="5338650" cy="4328760"/>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29106757" y="15046167"/>
            <a:ext cx="6705600" cy="3681760"/>
          </a:xfrm>
          <a:prstGeom prst="rect">
            <a:avLst/>
          </a:prstGeom>
        </p:spPr>
      </p:pic>
      <p:pic>
        <p:nvPicPr>
          <p:cNvPr id="5" name="Picture 4">
            <a:extLst>
              <a:ext uri="{FF2B5EF4-FFF2-40B4-BE49-F238E27FC236}">
                <a16:creationId xmlns:a16="http://schemas.microsoft.com/office/drawing/2014/main" id="{FFBCAD86-2405-4D4D-933F-0A5EB70C9293}"/>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6" name="Rectangle 5">
            <a:extLst>
              <a:ext uri="{FF2B5EF4-FFF2-40B4-BE49-F238E27FC236}">
                <a16:creationId xmlns:a16="http://schemas.microsoft.com/office/drawing/2014/main" id="{0F5A7C5E-B5C1-42C1-9871-6BAEBCC696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7" name="Picture 6">
            <a:extLst>
              <a:ext uri="{FF2B5EF4-FFF2-40B4-BE49-F238E27FC236}">
                <a16:creationId xmlns:a16="http://schemas.microsoft.com/office/drawing/2014/main" id="{C27365B3-6993-4A54-9F12-2F9E66E5622F}"/>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944457" y="13008057"/>
            <a:ext cx="10776193" cy="3775813"/>
          </a:xfrm>
          <a:prstGeom prst="rect">
            <a:avLst/>
          </a:prstGeom>
        </p:spPr>
      </p:pic>
      <p:sp>
        <p:nvSpPr>
          <p:cNvPr id="8" name="TextBox 7">
            <a:extLst>
              <a:ext uri="{FF2B5EF4-FFF2-40B4-BE49-F238E27FC236}">
                <a16:creationId xmlns:a16="http://schemas.microsoft.com/office/drawing/2014/main" id="{0C48F27F-B755-4C56-BD8F-4BFBCF2072C0}"/>
              </a:ext>
            </a:extLst>
          </p:cNvPr>
          <p:cNvSpPr txBox="1"/>
          <p:nvPr userDrawn="1"/>
        </p:nvSpPr>
        <p:spPr>
          <a:xfrm>
            <a:off x="1605470" y="17810990"/>
            <a:ext cx="7940764" cy="10157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6667">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5518582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742091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767286" indent="-767286">
              <a:buClr>
                <a:schemeClr val="bg2"/>
              </a:buClr>
              <a:buSzPct val="75000"/>
              <a:buFontTx/>
              <a:buBlip>
                <a:blip r:embed="rId2"/>
              </a:buBlip>
              <a:defRPr sz="4667">
                <a:solidFill>
                  <a:schemeClr val="accent4"/>
                </a:solidFill>
              </a:defRPr>
            </a:lvl1pPr>
            <a:lvl2pPr marL="2666973" indent="-761992">
              <a:buClr>
                <a:schemeClr val="bg2"/>
              </a:buClr>
              <a:buSzPct val="75000"/>
              <a:buFontTx/>
              <a:buBlip>
                <a:blip r:embed="rId2"/>
              </a:buBlip>
              <a:defRPr sz="4000">
                <a:solidFill>
                  <a:schemeClr val="accent4"/>
                </a:solidFill>
              </a:defRPr>
            </a:lvl2pPr>
            <a:lvl3pPr marL="4196251" indent="-566204">
              <a:buClr>
                <a:schemeClr val="bg2"/>
              </a:buClr>
              <a:buSzPct val="75000"/>
              <a:buFontTx/>
              <a:buBlip>
                <a:blip r:embed="rId2"/>
              </a:buBlip>
              <a:defRPr sz="3667">
                <a:solidFill>
                  <a:schemeClr val="accent4"/>
                </a:solidFill>
              </a:defRPr>
            </a:lvl3pPr>
            <a:lvl4pPr marL="5916024" indent="-761992">
              <a:buClr>
                <a:schemeClr val="bg2"/>
              </a:buClr>
              <a:buSzPct val="75000"/>
              <a:buFontTx/>
              <a:buBlip>
                <a:blip r:embed="rId2"/>
              </a:buBlip>
              <a:defRPr sz="3333">
                <a:solidFill>
                  <a:schemeClr val="accent4"/>
                </a:solidFill>
                <a:latin typeface="Trebuchet MS" panose="020B0603020202020204" pitchFamily="34" charset="0"/>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92789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560944" y="19252850"/>
            <a:ext cx="9209553" cy="827140"/>
          </a:xfrm>
          <a:prstGeom prst="rect">
            <a:avLst/>
          </a:prstGeom>
          <a:noFill/>
          <a:ln w="25400" cap="flat" cmpd="sng" algn="ctr">
            <a:noFill/>
            <a:prstDash val="solid"/>
          </a:ln>
          <a:effectLst/>
        </p:spPr>
        <p:txBody>
          <a:bodyPr rtlCol="0" anchor="b"/>
          <a:lstStyle/>
          <a:p>
            <a:pPr marL="0" marR="0" lvl="0" indent="0" algn="l" defTabSz="1523985" eaLnBrk="1" fontAlgn="auto" latinLnBrk="0" hangingPunct="1">
              <a:lnSpc>
                <a:spcPct val="90000"/>
              </a:lnSpc>
              <a:spcBef>
                <a:spcPts val="0"/>
              </a:spcBef>
              <a:spcAft>
                <a:spcPts val="0"/>
              </a:spcAft>
              <a:buClrTx/>
              <a:buSzTx/>
              <a:buFontTx/>
              <a:buNone/>
              <a:tabLst/>
              <a:defRPr/>
            </a:pPr>
            <a:r>
              <a:rPr lang="en-US" sz="2333" b="1" i="0" kern="0">
                <a:solidFill>
                  <a:schemeClr val="bg1"/>
                </a:solidFill>
                <a:latin typeface="Trebuchet MS"/>
              </a:rPr>
              <a:t>NVIDIA CONFIDENTIAL. DO NOT DISTRIBUTE.</a:t>
            </a:r>
          </a:p>
        </p:txBody>
      </p:sp>
    </p:spTree>
    <p:extLst>
      <p:ext uri="{BB962C8B-B14F-4D97-AF65-F5344CB8AC3E}">
        <p14:creationId xmlns:p14="http://schemas.microsoft.com/office/powerpoint/2010/main" val="31217412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a:t>Click to edit Master title style</a:t>
            </a:r>
          </a:p>
        </p:txBody>
      </p:sp>
      <p:sp>
        <p:nvSpPr>
          <p:cNvPr id="3" name="Content Placeholder 2"/>
          <p:cNvSpPr>
            <a:spLocks noGrp="1"/>
          </p:cNvSpPr>
          <p:nvPr>
            <p:ph idx="1"/>
          </p:nvPr>
        </p:nvSpPr>
        <p:spPr>
          <a:xfrm>
            <a:off x="1706880" y="7010119"/>
            <a:ext cx="33207960" cy="11826523"/>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4000">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0303454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1730774" y="5995302"/>
            <a:ext cx="14014673" cy="2062103"/>
          </a:xfrm>
        </p:spPr>
        <p:txBody>
          <a:bodyPr/>
          <a:lstStyle>
            <a:lvl1pPr algn="l">
              <a:defRPr sz="9333">
                <a:solidFill>
                  <a:schemeClr val="bg1"/>
                </a:solidFill>
              </a:defRPr>
            </a:lvl1pPr>
          </a:lstStyle>
          <a:p>
            <a:r>
              <a:rPr lang="en-US"/>
              <a:t>Click to edit Master title style</a:t>
            </a:r>
          </a:p>
        </p:txBody>
      </p:sp>
      <p:sp>
        <p:nvSpPr>
          <p:cNvPr id="3" name="Content Placeholder 2"/>
          <p:cNvSpPr>
            <a:spLocks noGrp="1"/>
          </p:cNvSpPr>
          <p:nvPr>
            <p:ph idx="1"/>
          </p:nvPr>
        </p:nvSpPr>
        <p:spPr>
          <a:xfrm>
            <a:off x="1730772" y="10238598"/>
            <a:ext cx="13976137"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730774" y="7827992"/>
            <a:ext cx="14014673"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98D23AA5-3D93-4246-95A5-967E7F290DA8}"/>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5920925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65545982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16611600" y="5995302"/>
            <a:ext cx="18135600" cy="2062103"/>
          </a:xfrm>
        </p:spPr>
        <p:txBody>
          <a:bodyPr/>
          <a:lstStyle>
            <a:lvl1pPr algn="l">
              <a:defRPr sz="9333">
                <a:solidFill>
                  <a:schemeClr val="bg1"/>
                </a:solidFill>
              </a:defRPr>
            </a:lvl1pPr>
          </a:lstStyle>
          <a:p>
            <a:r>
              <a:rPr lang="en-US"/>
              <a:t>Click to edit Master title style</a:t>
            </a:r>
          </a:p>
        </p:txBody>
      </p:sp>
      <p:sp>
        <p:nvSpPr>
          <p:cNvPr id="3" name="Content Placeholder 2"/>
          <p:cNvSpPr>
            <a:spLocks noGrp="1"/>
          </p:cNvSpPr>
          <p:nvPr>
            <p:ph idx="1"/>
          </p:nvPr>
        </p:nvSpPr>
        <p:spPr>
          <a:xfrm>
            <a:off x="16611600" y="9723122"/>
            <a:ext cx="18105120"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0" y="7894322"/>
            <a:ext cx="18135600"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64457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3" name="Rectangle 2">
            <a:extLst>
              <a:ext uri="{FF2B5EF4-FFF2-40B4-BE49-F238E27FC236}">
                <a16:creationId xmlns:a16="http://schemas.microsoft.com/office/drawing/2014/main" id="{4004F761-BE48-4702-BEC5-8CAB26707521}"/>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6227019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2" y="0"/>
            <a:ext cx="35758243" cy="18836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914CD786-94BE-4143-9A88-13BA5382B93B}"/>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496609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a:t>Click to edit Master title style</a:t>
            </a:r>
          </a:p>
        </p:txBody>
      </p:sp>
    </p:spTree>
    <p:extLst>
      <p:ext uri="{BB962C8B-B14F-4D97-AF65-F5344CB8AC3E}">
        <p14:creationId xmlns:p14="http://schemas.microsoft.com/office/powerpoint/2010/main" val="390179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4424358" y="-1349553"/>
            <a:ext cx="45422230" cy="23277753"/>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6000"/>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pSp>
      <p:sp>
        <p:nvSpPr>
          <p:cNvPr id="2" name="Title 1"/>
          <p:cNvSpPr>
            <a:spLocks noGrp="1"/>
          </p:cNvSpPr>
          <p:nvPr>
            <p:ph type="title"/>
          </p:nvPr>
        </p:nvSpPr>
        <p:spPr>
          <a:xfrm>
            <a:off x="9540240" y="12557762"/>
            <a:ext cx="24871680" cy="1969770"/>
          </a:xfrm>
        </p:spPr>
        <p:txBody>
          <a:bodyPr/>
          <a:lstStyle>
            <a:lvl1pPr algn="l">
              <a:defRPr sz="9333">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9540240" y="14538962"/>
            <a:ext cx="24871680" cy="1751543"/>
          </a:xfrm>
        </p:spPr>
        <p:txBody>
          <a:bodyPr/>
          <a:lstStyle>
            <a:lvl1pPr marL="0" indent="0" algn="l">
              <a:buFontTx/>
              <a:buNone/>
              <a:defRPr sz="8000" b="0">
                <a:solidFill>
                  <a:schemeClr val="tx1"/>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168708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9035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36576000" cy="186597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724617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36576000" cy="19016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ctr">
              <a:defRPr sz="9333">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6800CFF9-E316-4985-8903-66B8EB381F9C}"/>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2547043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3967262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1661160" y="2204088"/>
            <a:ext cx="33253680" cy="196977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1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1722500" y="7010120"/>
            <a:ext cx="33253680" cy="11989287"/>
          </a:xfrm>
          <a:prstGeom prst="rect">
            <a:avLst/>
          </a:prstGeom>
          <a:noFill/>
          <a:ln>
            <a:noFill/>
          </a:ln>
        </p:spPr>
        <p:txBody>
          <a:bodyPr spcFirstLastPara="1" wrap="square" lIns="91425" tIns="91425" rIns="91425" bIns="91425" anchor="t" anchorCtr="0"/>
          <a:lstStyle>
            <a:lvl1pPr marL="1523985" marR="0" lvl="0" indent="-1185321" algn="l" rtl="0">
              <a:lnSpc>
                <a:spcPct val="90000"/>
              </a:lnSpc>
              <a:spcBef>
                <a:spcPts val="3000"/>
              </a:spcBef>
              <a:spcAft>
                <a:spcPts val="0"/>
              </a:spcAft>
              <a:buClr>
                <a:schemeClr val="dk1"/>
              </a:buClr>
              <a:buSzPts val="2000"/>
              <a:buFont typeface="Trebuchet MS"/>
              <a:buChar char="—"/>
              <a:defRPr sz="6667" b="0" i="0" u="none" strike="noStrike" cap="none">
                <a:solidFill>
                  <a:schemeClr val="dk2"/>
                </a:solidFill>
                <a:latin typeface="Trebuchet MS"/>
                <a:ea typeface="Trebuchet MS"/>
                <a:cs typeface="Trebuchet MS"/>
                <a:sym typeface="Trebuchet MS"/>
              </a:defRPr>
            </a:lvl1pPr>
            <a:lvl2pPr marL="3047970" marR="0" lvl="1" indent="-1142989" algn="l" rtl="0">
              <a:lnSpc>
                <a:spcPct val="90000"/>
              </a:lnSpc>
              <a:spcBef>
                <a:spcPts val="3000"/>
              </a:spcBef>
              <a:spcAft>
                <a:spcPts val="0"/>
              </a:spcAft>
              <a:buClr>
                <a:schemeClr val="dk1"/>
              </a:buClr>
              <a:buSzPts val="1800"/>
              <a:buFont typeface="Trebuchet MS"/>
              <a:buChar char="—"/>
              <a:defRPr sz="6000" b="0" i="0" u="none" strike="noStrike" cap="none">
                <a:solidFill>
                  <a:schemeClr val="dk2"/>
                </a:solidFill>
                <a:latin typeface="Trebuchet MS"/>
                <a:ea typeface="Trebuchet MS"/>
                <a:cs typeface="Trebuchet MS"/>
                <a:sym typeface="Trebuchet MS"/>
              </a:defRPr>
            </a:lvl2pPr>
            <a:lvl3pPr marL="4571954" marR="0" lvl="2" indent="-1100656" algn="l" rtl="0">
              <a:lnSpc>
                <a:spcPct val="90000"/>
              </a:lnSpc>
              <a:spcBef>
                <a:spcPts val="3000"/>
              </a:spcBef>
              <a:spcAft>
                <a:spcPts val="0"/>
              </a:spcAft>
              <a:buClr>
                <a:schemeClr val="dk1"/>
              </a:buClr>
              <a:buSzPts val="1600"/>
              <a:buFont typeface="Trebuchet MS"/>
              <a:buChar char="—"/>
              <a:defRPr sz="5333" b="0" i="0" u="none" strike="noStrike" cap="none">
                <a:solidFill>
                  <a:schemeClr val="dk2"/>
                </a:solidFill>
                <a:latin typeface="Trebuchet MS"/>
                <a:ea typeface="Trebuchet MS"/>
                <a:cs typeface="Trebuchet MS"/>
                <a:sym typeface="Trebuchet MS"/>
              </a:defRPr>
            </a:lvl3pPr>
            <a:lvl4pPr marL="6095939" marR="0" lvl="3" indent="-1142989" algn="l" rtl="0">
              <a:lnSpc>
                <a:spcPct val="100000"/>
              </a:lnSpc>
              <a:spcBef>
                <a:spcPts val="3000"/>
              </a:spcBef>
              <a:spcAft>
                <a:spcPts val="0"/>
              </a:spcAft>
              <a:buClr>
                <a:schemeClr val="dk1"/>
              </a:buClr>
              <a:buSzPts val="1800"/>
              <a:buFont typeface="Noto Sans Symbols"/>
              <a:buChar char="▪"/>
              <a:defRPr sz="6000" b="0" i="0" u="none" strike="noStrike" cap="none">
                <a:solidFill>
                  <a:schemeClr val="lt1"/>
                </a:solidFill>
                <a:latin typeface="Trebuchet MS"/>
                <a:ea typeface="Trebuchet MS"/>
                <a:cs typeface="Trebuchet MS"/>
                <a:sym typeface="Trebuchet MS"/>
              </a:defRPr>
            </a:lvl4pPr>
            <a:lvl5pPr marL="7619924" marR="0" lvl="4" indent="-1185321" algn="l" rtl="0">
              <a:lnSpc>
                <a:spcPct val="100000"/>
              </a:lnSpc>
              <a:spcBef>
                <a:spcPts val="1333"/>
              </a:spcBef>
              <a:spcAft>
                <a:spcPts val="0"/>
              </a:spcAft>
              <a:buClr>
                <a:schemeClr val="dk1"/>
              </a:buClr>
              <a:buSzPts val="2000"/>
              <a:buFont typeface="Noto Sans Symbols"/>
              <a:buChar char="▪"/>
              <a:defRPr sz="6667" b="0" i="0" u="none" strike="noStrike" cap="none">
                <a:solidFill>
                  <a:schemeClr val="lt1"/>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1661160" y="3944445"/>
            <a:ext cx="33253680" cy="1751543"/>
          </a:xfrm>
          <a:prstGeom prst="rect">
            <a:avLst/>
          </a:prstGeom>
          <a:noFill/>
          <a:ln>
            <a:noFill/>
          </a:ln>
        </p:spPr>
        <p:txBody>
          <a:bodyPr spcFirstLastPara="1" wrap="square" lIns="91425" tIns="91425" rIns="91425" bIns="91425" anchor="t" anchorCtr="0"/>
          <a:lstStyle>
            <a:lvl1pPr marL="1523985" marR="0" lvl="0" indent="-761992" algn="ctr" rtl="0">
              <a:lnSpc>
                <a:spcPct val="90000"/>
              </a:lnSpc>
              <a:spcBef>
                <a:spcPts val="3000"/>
              </a:spcBef>
              <a:spcAft>
                <a:spcPts val="0"/>
              </a:spcAft>
              <a:buClr>
                <a:schemeClr val="dk1"/>
              </a:buClr>
              <a:buSzPts val="1400"/>
              <a:buFont typeface="Trebuchet MS"/>
              <a:buNone/>
              <a:defRPr sz="8000" b="0" i="0" u="none" strike="noStrike" cap="none">
                <a:solidFill>
                  <a:schemeClr val="lt2"/>
                </a:solidFill>
                <a:latin typeface="Trebuchet MS"/>
                <a:ea typeface="Trebuchet MS"/>
                <a:cs typeface="Trebuchet MS"/>
                <a:sym typeface="Trebuchet MS"/>
              </a:defRPr>
            </a:lvl1pPr>
            <a:lvl2pPr marL="3047970" marR="0" lvl="1"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2pPr>
            <a:lvl3pPr marL="4571954" marR="0" lvl="2"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3pPr>
            <a:lvl4pPr marL="6095939" marR="0" lvl="3" indent="-761992" algn="ctr" rtl="0">
              <a:lnSpc>
                <a:spcPct val="100000"/>
              </a:lnSpc>
              <a:spcBef>
                <a:spcPts val="3000"/>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4pPr>
            <a:lvl5pPr marL="7619924" marR="0" lvl="4" indent="-761992" algn="ctr" rtl="0">
              <a:lnSpc>
                <a:spcPct val="100000"/>
              </a:lnSpc>
              <a:spcBef>
                <a:spcPts val="1867"/>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34227137" y="18999403"/>
            <a:ext cx="2195000" cy="157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smtClean="0"/>
              <a:pPr algn="r"/>
              <a:t>‹#›</a:t>
            </a:fld>
            <a:endParaRPr lang="en-US"/>
          </a:p>
        </p:txBody>
      </p:sp>
    </p:spTree>
    <p:extLst>
      <p:ext uri="{BB962C8B-B14F-4D97-AF65-F5344CB8AC3E}">
        <p14:creationId xmlns:p14="http://schemas.microsoft.com/office/powerpoint/2010/main" val="248251413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8442793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29133" y="8827502"/>
            <a:ext cx="6719760" cy="2354503"/>
          </a:xfrm>
          <a:prstGeom prst="rect">
            <a:avLst/>
          </a:prstGeom>
        </p:spPr>
      </p:pic>
      <p:sp>
        <p:nvSpPr>
          <p:cNvPr id="11" name="Rectangle 4"/>
          <p:cNvSpPr>
            <a:spLocks noGrp="1" noChangeArrowheads="1"/>
          </p:cNvSpPr>
          <p:nvPr userDrawn="1">
            <p:ph type="subTitle" idx="1"/>
          </p:nvPr>
        </p:nvSpPr>
        <p:spPr>
          <a:xfrm>
            <a:off x="1736167" y="5956990"/>
            <a:ext cx="29002353" cy="923330"/>
          </a:xfrm>
        </p:spPr>
        <p:txBody>
          <a:bodyPr wrap="square" anchor="t">
            <a:spAutoFit/>
          </a:bodyPr>
          <a:lstStyle>
            <a:lvl1pPr marL="0" indent="0" algn="l">
              <a:lnSpc>
                <a:spcPct val="90000"/>
              </a:lnSpc>
              <a:spcBef>
                <a:spcPts val="2000"/>
              </a:spcBef>
              <a:spcAft>
                <a:spcPts val="1000"/>
              </a:spcAft>
              <a:buFontTx/>
              <a:buNone/>
              <a:defRPr sz="6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605540" y="2797622"/>
            <a:ext cx="29131133" cy="3276183"/>
          </a:xfrm>
        </p:spPr>
        <p:txBody>
          <a:bodyPr anchor="b">
            <a:noAutofit/>
          </a:bodyPr>
          <a:lstStyle>
            <a:lvl1pPr algn="l">
              <a:lnSpc>
                <a:spcPct val="90000"/>
              </a:lnSpc>
              <a:spcBef>
                <a:spcPts val="0"/>
              </a:spcBef>
              <a:defRPr sz="15333"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7717647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91498" y="6321550"/>
            <a:ext cx="5338650" cy="4328760"/>
          </a:xfrm>
          <a:prstGeom prst="rect">
            <a:avLst/>
          </a:prstGeom>
        </p:spPr>
      </p:pic>
      <p:sp>
        <p:nvSpPr>
          <p:cNvPr id="11" name="Rectangle 4"/>
          <p:cNvSpPr>
            <a:spLocks noGrp="1" noChangeArrowheads="1"/>
          </p:cNvSpPr>
          <p:nvPr>
            <p:ph type="subTitle" idx="1"/>
          </p:nvPr>
        </p:nvSpPr>
        <p:spPr>
          <a:xfrm>
            <a:off x="2286000" y="16581120"/>
            <a:ext cx="19385280" cy="954107"/>
          </a:xfrm>
        </p:spPr>
        <p:txBody>
          <a:bodyPr wrap="square" anchor="t">
            <a:noAutofit/>
          </a:bodyPr>
          <a:lstStyle>
            <a:lvl1pPr marL="0" indent="0" algn="l">
              <a:lnSpc>
                <a:spcPct val="90000"/>
              </a:lnSpc>
              <a:spcBef>
                <a:spcPts val="2000"/>
              </a:spcBef>
              <a:spcAft>
                <a:spcPts val="1000"/>
              </a:spcAft>
              <a:buFontTx/>
              <a:buNone/>
              <a:defRPr sz="4667" b="0">
                <a:solidFill>
                  <a:schemeClr val="tx2"/>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2286000" y="13411202"/>
            <a:ext cx="19385280" cy="3276183"/>
          </a:xfrm>
        </p:spPr>
        <p:txBody>
          <a:bodyPr anchor="b">
            <a:noAutofit/>
          </a:bodyPr>
          <a:lstStyle>
            <a:lvl1pPr algn="l">
              <a:lnSpc>
                <a:spcPct val="90000"/>
              </a:lnSpc>
              <a:spcBef>
                <a:spcPts val="0"/>
              </a:spcBef>
              <a:defRPr sz="12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6656437" y="6605240"/>
            <a:ext cx="6705600" cy="3681760"/>
          </a:xfrm>
          <a:prstGeom prst="rect">
            <a:avLst/>
          </a:prstGeom>
        </p:spPr>
      </p:pic>
    </p:spTree>
    <p:extLst>
      <p:ext uri="{BB962C8B-B14F-4D97-AF65-F5344CB8AC3E}">
        <p14:creationId xmlns:p14="http://schemas.microsoft.com/office/powerpoint/2010/main" val="11097047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31752" y="14722667"/>
            <a:ext cx="5338650" cy="4328760"/>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29106757" y="15046167"/>
            <a:ext cx="6705600" cy="3681760"/>
          </a:xfrm>
          <a:prstGeom prst="rect">
            <a:avLst/>
          </a:prstGeom>
        </p:spPr>
      </p:pic>
    </p:spTree>
    <p:extLst>
      <p:ext uri="{BB962C8B-B14F-4D97-AF65-F5344CB8AC3E}">
        <p14:creationId xmlns:p14="http://schemas.microsoft.com/office/powerpoint/2010/main" val="2854655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556307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767286" indent="-767286">
              <a:buClr>
                <a:schemeClr val="bg2"/>
              </a:buClr>
              <a:buSzPct val="75000"/>
              <a:buFontTx/>
              <a:buBlip>
                <a:blip r:embed="rId2"/>
              </a:buBlip>
              <a:defRPr sz="4667">
                <a:solidFill>
                  <a:schemeClr val="accent4"/>
                </a:solidFill>
              </a:defRPr>
            </a:lvl1pPr>
            <a:lvl2pPr marL="2666973" indent="-761992">
              <a:buClr>
                <a:schemeClr val="bg2"/>
              </a:buClr>
              <a:buSzPct val="75000"/>
              <a:buFontTx/>
              <a:buBlip>
                <a:blip r:embed="rId2"/>
              </a:buBlip>
              <a:defRPr sz="4000">
                <a:solidFill>
                  <a:schemeClr val="accent4"/>
                </a:solidFill>
              </a:defRPr>
            </a:lvl2pPr>
            <a:lvl3pPr marL="4196251" indent="-566204">
              <a:buClr>
                <a:schemeClr val="bg2"/>
              </a:buClr>
              <a:buSzPct val="75000"/>
              <a:buFontTx/>
              <a:buBlip>
                <a:blip r:embed="rId2"/>
              </a:buBlip>
              <a:defRPr sz="3667">
                <a:solidFill>
                  <a:schemeClr val="accent4"/>
                </a:solidFill>
              </a:defRPr>
            </a:lvl3pPr>
            <a:lvl4pPr marL="5916024" indent="-761992">
              <a:buClr>
                <a:schemeClr val="bg2"/>
              </a:buClr>
              <a:buSzPct val="75000"/>
              <a:buFontTx/>
              <a:buBlip>
                <a:blip r:embed="rId2"/>
              </a:buBlip>
              <a:defRPr sz="3333">
                <a:solidFill>
                  <a:schemeClr val="accent4"/>
                </a:solidFill>
                <a:latin typeface="Trebuchet MS" panose="020B0603020202020204" pitchFamily="34" charset="0"/>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4947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560944" y="19252850"/>
            <a:ext cx="9209553" cy="827140"/>
          </a:xfrm>
          <a:prstGeom prst="rect">
            <a:avLst/>
          </a:prstGeom>
          <a:noFill/>
          <a:ln w="25400" cap="flat" cmpd="sng" algn="ctr">
            <a:noFill/>
            <a:prstDash val="solid"/>
          </a:ln>
          <a:effectLst/>
        </p:spPr>
        <p:txBody>
          <a:bodyPr rtlCol="0" anchor="b"/>
          <a:lstStyle/>
          <a:p>
            <a:pPr marL="0" marR="0" lvl="0" indent="0" algn="l" defTabSz="1523985" eaLnBrk="1" fontAlgn="auto" latinLnBrk="0" hangingPunct="1">
              <a:lnSpc>
                <a:spcPct val="90000"/>
              </a:lnSpc>
              <a:spcBef>
                <a:spcPts val="0"/>
              </a:spcBef>
              <a:spcAft>
                <a:spcPts val="0"/>
              </a:spcAft>
              <a:buClrTx/>
              <a:buSzTx/>
              <a:buFontTx/>
              <a:buNone/>
              <a:tabLst/>
              <a:defRPr/>
            </a:pPr>
            <a:r>
              <a:rPr lang="en-US" sz="2333" b="1" i="0" kern="0">
                <a:solidFill>
                  <a:schemeClr val="bg1"/>
                </a:solidFill>
                <a:latin typeface="Trebuchet MS"/>
              </a:rPr>
              <a:t>NVIDIA CONFIDENTIAL. DO NOT DISTRIBUTE.</a:t>
            </a:r>
          </a:p>
        </p:txBody>
      </p:sp>
    </p:spTree>
    <p:extLst>
      <p:ext uri="{BB962C8B-B14F-4D97-AF65-F5344CB8AC3E}">
        <p14:creationId xmlns:p14="http://schemas.microsoft.com/office/powerpoint/2010/main" val="12109884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a:t>Click to edit Master title style</a:t>
            </a:r>
          </a:p>
        </p:txBody>
      </p:sp>
      <p:sp>
        <p:nvSpPr>
          <p:cNvPr id="3" name="Content Placeholder 2"/>
          <p:cNvSpPr>
            <a:spLocks noGrp="1"/>
          </p:cNvSpPr>
          <p:nvPr>
            <p:ph idx="1"/>
          </p:nvPr>
        </p:nvSpPr>
        <p:spPr>
          <a:xfrm>
            <a:off x="1706880" y="7010119"/>
            <a:ext cx="33207960" cy="11826523"/>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4000">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0940602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1730774" y="5995302"/>
            <a:ext cx="14014673" cy="2062103"/>
          </a:xfrm>
        </p:spPr>
        <p:txBody>
          <a:bodyPr/>
          <a:lstStyle>
            <a:lvl1pPr algn="l">
              <a:defRPr sz="9333">
                <a:solidFill>
                  <a:schemeClr val="bg1"/>
                </a:solidFill>
              </a:defRPr>
            </a:lvl1pPr>
          </a:lstStyle>
          <a:p>
            <a:r>
              <a:rPr lang="en-US"/>
              <a:t>Click to edit Master title style</a:t>
            </a:r>
          </a:p>
        </p:txBody>
      </p:sp>
      <p:sp>
        <p:nvSpPr>
          <p:cNvPr id="3" name="Content Placeholder 2"/>
          <p:cNvSpPr>
            <a:spLocks noGrp="1"/>
          </p:cNvSpPr>
          <p:nvPr>
            <p:ph idx="1"/>
          </p:nvPr>
        </p:nvSpPr>
        <p:spPr>
          <a:xfrm>
            <a:off x="1730772" y="10238598"/>
            <a:ext cx="13976137"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730774" y="7827992"/>
            <a:ext cx="14014673"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14970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16611600" y="5995302"/>
            <a:ext cx="18135600" cy="2062103"/>
          </a:xfrm>
        </p:spPr>
        <p:txBody>
          <a:bodyPr/>
          <a:lstStyle>
            <a:lvl1pPr algn="l">
              <a:defRPr sz="9333">
                <a:solidFill>
                  <a:schemeClr val="bg1"/>
                </a:solidFill>
              </a:defRPr>
            </a:lvl1pPr>
          </a:lstStyle>
          <a:p>
            <a:r>
              <a:rPr lang="en-US"/>
              <a:t>Click to edit Master title style</a:t>
            </a:r>
          </a:p>
        </p:txBody>
      </p:sp>
      <p:sp>
        <p:nvSpPr>
          <p:cNvPr id="3" name="Content Placeholder 2"/>
          <p:cNvSpPr>
            <a:spLocks noGrp="1"/>
          </p:cNvSpPr>
          <p:nvPr>
            <p:ph idx="1"/>
          </p:nvPr>
        </p:nvSpPr>
        <p:spPr>
          <a:xfrm>
            <a:off x="16611600" y="9723122"/>
            <a:ext cx="18105120"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0" y="7894322"/>
            <a:ext cx="18135600"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833799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1042922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6539535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2" y="0"/>
            <a:ext cx="35758243" cy="18836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a:t>Click to edit Master title style</a:t>
            </a:r>
          </a:p>
        </p:txBody>
      </p:sp>
    </p:spTree>
    <p:extLst>
      <p:ext uri="{BB962C8B-B14F-4D97-AF65-F5344CB8AC3E}">
        <p14:creationId xmlns:p14="http://schemas.microsoft.com/office/powerpoint/2010/main" val="31911459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a:t>Click to edit Master title style</a:t>
            </a:r>
          </a:p>
        </p:txBody>
      </p:sp>
    </p:spTree>
    <p:extLst>
      <p:ext uri="{BB962C8B-B14F-4D97-AF65-F5344CB8AC3E}">
        <p14:creationId xmlns:p14="http://schemas.microsoft.com/office/powerpoint/2010/main" val="18854359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4424358" y="-1349553"/>
            <a:ext cx="45422230" cy="23277753"/>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6000"/>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pSp>
      <p:sp>
        <p:nvSpPr>
          <p:cNvPr id="2" name="Title 1"/>
          <p:cNvSpPr>
            <a:spLocks noGrp="1"/>
          </p:cNvSpPr>
          <p:nvPr>
            <p:ph type="title"/>
          </p:nvPr>
        </p:nvSpPr>
        <p:spPr>
          <a:xfrm>
            <a:off x="9540240" y="12557762"/>
            <a:ext cx="24871680" cy="1969770"/>
          </a:xfrm>
        </p:spPr>
        <p:txBody>
          <a:bodyPr/>
          <a:lstStyle>
            <a:lvl1pPr algn="l">
              <a:defRPr sz="9333">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9540240" y="14538962"/>
            <a:ext cx="24871680" cy="1751543"/>
          </a:xfrm>
        </p:spPr>
        <p:txBody>
          <a:bodyPr/>
          <a:lstStyle>
            <a:lvl1pPr marL="0" indent="0" algn="l">
              <a:buFontTx/>
              <a:buNone/>
              <a:defRPr sz="8000" b="0">
                <a:solidFill>
                  <a:schemeClr val="tx1"/>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113882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640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36576000" cy="186597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495856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36576000" cy="19016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ctr">
              <a:defRPr sz="9333">
                <a:solidFill>
                  <a:schemeClr val="bg1"/>
                </a:solidFill>
              </a:defRPr>
            </a:lvl1pPr>
          </a:lstStyle>
          <a:p>
            <a:r>
              <a:rPr lang="en-US"/>
              <a:t>Click to edit Master title style</a:t>
            </a:r>
          </a:p>
        </p:txBody>
      </p:sp>
    </p:spTree>
    <p:extLst>
      <p:ext uri="{BB962C8B-B14F-4D97-AF65-F5344CB8AC3E}">
        <p14:creationId xmlns:p14="http://schemas.microsoft.com/office/powerpoint/2010/main" val="769252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24465234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1661160" y="2204088"/>
            <a:ext cx="33253680" cy="196977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1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1722500" y="7010120"/>
            <a:ext cx="33253680" cy="11989287"/>
          </a:xfrm>
          <a:prstGeom prst="rect">
            <a:avLst/>
          </a:prstGeom>
          <a:noFill/>
          <a:ln>
            <a:noFill/>
          </a:ln>
        </p:spPr>
        <p:txBody>
          <a:bodyPr spcFirstLastPara="1" wrap="square" lIns="91425" tIns="91425" rIns="91425" bIns="91425" anchor="t" anchorCtr="0"/>
          <a:lstStyle>
            <a:lvl1pPr marL="1523985" marR="0" lvl="0" indent="-1185321" algn="l" rtl="0">
              <a:lnSpc>
                <a:spcPct val="90000"/>
              </a:lnSpc>
              <a:spcBef>
                <a:spcPts val="3000"/>
              </a:spcBef>
              <a:spcAft>
                <a:spcPts val="0"/>
              </a:spcAft>
              <a:buClr>
                <a:schemeClr val="dk1"/>
              </a:buClr>
              <a:buSzPts val="2000"/>
              <a:buFont typeface="Trebuchet MS"/>
              <a:buChar char="—"/>
              <a:defRPr sz="6667" b="0" i="0" u="none" strike="noStrike" cap="none">
                <a:solidFill>
                  <a:schemeClr val="dk2"/>
                </a:solidFill>
                <a:latin typeface="Trebuchet MS"/>
                <a:ea typeface="Trebuchet MS"/>
                <a:cs typeface="Trebuchet MS"/>
                <a:sym typeface="Trebuchet MS"/>
              </a:defRPr>
            </a:lvl1pPr>
            <a:lvl2pPr marL="3047970" marR="0" lvl="1" indent="-1142989" algn="l" rtl="0">
              <a:lnSpc>
                <a:spcPct val="90000"/>
              </a:lnSpc>
              <a:spcBef>
                <a:spcPts val="3000"/>
              </a:spcBef>
              <a:spcAft>
                <a:spcPts val="0"/>
              </a:spcAft>
              <a:buClr>
                <a:schemeClr val="dk1"/>
              </a:buClr>
              <a:buSzPts val="1800"/>
              <a:buFont typeface="Trebuchet MS"/>
              <a:buChar char="—"/>
              <a:defRPr sz="6000" b="0" i="0" u="none" strike="noStrike" cap="none">
                <a:solidFill>
                  <a:schemeClr val="dk2"/>
                </a:solidFill>
                <a:latin typeface="Trebuchet MS"/>
                <a:ea typeface="Trebuchet MS"/>
                <a:cs typeface="Trebuchet MS"/>
                <a:sym typeface="Trebuchet MS"/>
              </a:defRPr>
            </a:lvl2pPr>
            <a:lvl3pPr marL="4571954" marR="0" lvl="2" indent="-1100656" algn="l" rtl="0">
              <a:lnSpc>
                <a:spcPct val="90000"/>
              </a:lnSpc>
              <a:spcBef>
                <a:spcPts val="3000"/>
              </a:spcBef>
              <a:spcAft>
                <a:spcPts val="0"/>
              </a:spcAft>
              <a:buClr>
                <a:schemeClr val="dk1"/>
              </a:buClr>
              <a:buSzPts val="1600"/>
              <a:buFont typeface="Trebuchet MS"/>
              <a:buChar char="—"/>
              <a:defRPr sz="5333" b="0" i="0" u="none" strike="noStrike" cap="none">
                <a:solidFill>
                  <a:schemeClr val="dk2"/>
                </a:solidFill>
                <a:latin typeface="Trebuchet MS"/>
                <a:ea typeface="Trebuchet MS"/>
                <a:cs typeface="Trebuchet MS"/>
                <a:sym typeface="Trebuchet MS"/>
              </a:defRPr>
            </a:lvl3pPr>
            <a:lvl4pPr marL="6095939" marR="0" lvl="3" indent="-1142989" algn="l" rtl="0">
              <a:lnSpc>
                <a:spcPct val="100000"/>
              </a:lnSpc>
              <a:spcBef>
                <a:spcPts val="3000"/>
              </a:spcBef>
              <a:spcAft>
                <a:spcPts val="0"/>
              </a:spcAft>
              <a:buClr>
                <a:schemeClr val="dk1"/>
              </a:buClr>
              <a:buSzPts val="1800"/>
              <a:buFont typeface="Noto Sans Symbols"/>
              <a:buChar char="▪"/>
              <a:defRPr sz="6000" b="0" i="0" u="none" strike="noStrike" cap="none">
                <a:solidFill>
                  <a:schemeClr val="lt1"/>
                </a:solidFill>
                <a:latin typeface="Trebuchet MS"/>
                <a:ea typeface="Trebuchet MS"/>
                <a:cs typeface="Trebuchet MS"/>
                <a:sym typeface="Trebuchet MS"/>
              </a:defRPr>
            </a:lvl4pPr>
            <a:lvl5pPr marL="7619924" marR="0" lvl="4" indent="-1185321" algn="l" rtl="0">
              <a:lnSpc>
                <a:spcPct val="100000"/>
              </a:lnSpc>
              <a:spcBef>
                <a:spcPts val="1333"/>
              </a:spcBef>
              <a:spcAft>
                <a:spcPts val="0"/>
              </a:spcAft>
              <a:buClr>
                <a:schemeClr val="dk1"/>
              </a:buClr>
              <a:buSzPts val="2000"/>
              <a:buFont typeface="Noto Sans Symbols"/>
              <a:buChar char="▪"/>
              <a:defRPr sz="6667" b="0" i="0" u="none" strike="noStrike" cap="none">
                <a:solidFill>
                  <a:schemeClr val="lt1"/>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1661160" y="3944445"/>
            <a:ext cx="33253680" cy="1751543"/>
          </a:xfrm>
          <a:prstGeom prst="rect">
            <a:avLst/>
          </a:prstGeom>
          <a:noFill/>
          <a:ln>
            <a:noFill/>
          </a:ln>
        </p:spPr>
        <p:txBody>
          <a:bodyPr spcFirstLastPara="1" wrap="square" lIns="91425" tIns="91425" rIns="91425" bIns="91425" anchor="t" anchorCtr="0"/>
          <a:lstStyle>
            <a:lvl1pPr marL="1523985" marR="0" lvl="0" indent="-761992" algn="ctr" rtl="0">
              <a:lnSpc>
                <a:spcPct val="90000"/>
              </a:lnSpc>
              <a:spcBef>
                <a:spcPts val="3000"/>
              </a:spcBef>
              <a:spcAft>
                <a:spcPts val="0"/>
              </a:spcAft>
              <a:buClr>
                <a:schemeClr val="dk1"/>
              </a:buClr>
              <a:buSzPts val="1400"/>
              <a:buFont typeface="Trebuchet MS"/>
              <a:buNone/>
              <a:defRPr sz="8000" b="0" i="0" u="none" strike="noStrike" cap="none">
                <a:solidFill>
                  <a:schemeClr val="lt2"/>
                </a:solidFill>
                <a:latin typeface="Trebuchet MS"/>
                <a:ea typeface="Trebuchet MS"/>
                <a:cs typeface="Trebuchet MS"/>
                <a:sym typeface="Trebuchet MS"/>
              </a:defRPr>
            </a:lvl1pPr>
            <a:lvl2pPr marL="3047970" marR="0" lvl="1"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2pPr>
            <a:lvl3pPr marL="4571954" marR="0" lvl="2"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3pPr>
            <a:lvl4pPr marL="6095939" marR="0" lvl="3" indent="-761992" algn="ctr" rtl="0">
              <a:lnSpc>
                <a:spcPct val="100000"/>
              </a:lnSpc>
              <a:spcBef>
                <a:spcPts val="3000"/>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4pPr>
            <a:lvl5pPr marL="7619924" marR="0" lvl="4" indent="-761992" algn="ctr" rtl="0">
              <a:lnSpc>
                <a:spcPct val="100000"/>
              </a:lnSpc>
              <a:spcBef>
                <a:spcPts val="1867"/>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34227137" y="18999403"/>
            <a:ext cx="2195000" cy="157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smtClean="0"/>
              <a:pPr algn="r"/>
              <a:t>‹#›</a:t>
            </a:fld>
            <a:endParaRPr lang="en-US"/>
          </a:p>
        </p:txBody>
      </p:sp>
    </p:spTree>
    <p:extLst>
      <p:ext uri="{BB962C8B-B14F-4D97-AF65-F5344CB8AC3E}">
        <p14:creationId xmlns:p14="http://schemas.microsoft.com/office/powerpoint/2010/main" val="4224592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29133" y="8827502"/>
            <a:ext cx="6719760" cy="2354503"/>
          </a:xfrm>
          <a:prstGeom prst="rect">
            <a:avLst/>
          </a:prstGeom>
        </p:spPr>
      </p:pic>
      <p:sp>
        <p:nvSpPr>
          <p:cNvPr id="11" name="Rectangle 4"/>
          <p:cNvSpPr>
            <a:spLocks noGrp="1" noChangeArrowheads="1"/>
          </p:cNvSpPr>
          <p:nvPr userDrawn="1">
            <p:ph type="subTitle" idx="1"/>
          </p:nvPr>
        </p:nvSpPr>
        <p:spPr>
          <a:xfrm>
            <a:off x="1736167" y="5956990"/>
            <a:ext cx="29002353" cy="923330"/>
          </a:xfrm>
        </p:spPr>
        <p:txBody>
          <a:bodyPr wrap="square" anchor="t">
            <a:spAutoFit/>
          </a:bodyPr>
          <a:lstStyle>
            <a:lvl1pPr marL="0" indent="0" algn="l">
              <a:lnSpc>
                <a:spcPct val="90000"/>
              </a:lnSpc>
              <a:spcBef>
                <a:spcPts val="2000"/>
              </a:spcBef>
              <a:spcAft>
                <a:spcPts val="1000"/>
              </a:spcAft>
              <a:buFontTx/>
              <a:buNone/>
              <a:defRPr sz="6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605540" y="2797622"/>
            <a:ext cx="29131133" cy="3276183"/>
          </a:xfrm>
        </p:spPr>
        <p:txBody>
          <a:bodyPr anchor="b">
            <a:noAutofit/>
          </a:bodyPr>
          <a:lstStyle>
            <a:lvl1pPr algn="l">
              <a:lnSpc>
                <a:spcPct val="90000"/>
              </a:lnSpc>
              <a:spcBef>
                <a:spcPts val="0"/>
              </a:spcBef>
              <a:defRPr sz="15333"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28101219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44457" y="13008057"/>
            <a:ext cx="10776193" cy="3775813"/>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1605470" y="17810990"/>
            <a:ext cx="7940764" cy="10157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6667">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0158044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00370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672277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5394503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06880" y="7010117"/>
            <a:ext cx="33162240" cy="1231252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6000">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370338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2" y="2111755"/>
            <a:ext cx="19740390" cy="2062103"/>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06882" y="7010117"/>
            <a:ext cx="19686110" cy="1231252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6000">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2" y="3944445"/>
            <a:ext cx="19740390" cy="1751543"/>
          </a:xfrm>
        </p:spPr>
        <p:txBody>
          <a:bodyPr/>
          <a:lstStyle>
            <a:lvl1pPr marL="0" indent="0" algn="l">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672353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418867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36576000" cy="2057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36576000" cy="20574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36576000" cy="20574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36576000" cy="20574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9302118"/>
            <a:ext cx="33253680" cy="1969770"/>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96301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181175"/>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1661162" y="7038872"/>
            <a:ext cx="16483543"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18431300" y="7038872"/>
            <a:ext cx="16483540"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35229"/>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916473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5178324" y="17842103"/>
            <a:ext cx="26219353" cy="1231107"/>
          </a:xfrm>
        </p:spPr>
        <p:txBody>
          <a:bodyPr anchor="b"/>
          <a:lstStyle>
            <a:lvl1pPr algn="l">
              <a:defRPr sz="6667">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10904" y="17140420"/>
            <a:ext cx="25154193" cy="346953"/>
          </a:xfrm>
          <a:prstGeom prst="rect">
            <a:avLst/>
          </a:prstGeom>
        </p:spPr>
      </p:pic>
    </p:spTree>
    <p:extLst>
      <p:ext uri="{BB962C8B-B14F-4D97-AF65-F5344CB8AC3E}">
        <p14:creationId xmlns:p14="http://schemas.microsoft.com/office/powerpoint/2010/main" val="30848097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2362933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l">
              <a:defRPr sz="10667">
                <a:solidFill>
                  <a:schemeClr val="tx1"/>
                </a:solidFill>
              </a:defRPr>
            </a:lvl1pPr>
          </a:lstStyle>
          <a:p>
            <a:r>
              <a:rPr lang="en-US"/>
              <a:t>Click to edit Master title style</a:t>
            </a:r>
          </a:p>
        </p:txBody>
      </p:sp>
    </p:spTree>
    <p:extLst>
      <p:ext uri="{BB962C8B-B14F-4D97-AF65-F5344CB8AC3E}">
        <p14:creationId xmlns:p14="http://schemas.microsoft.com/office/powerpoint/2010/main" val="5434215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96951727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36576000" cy="2057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36576000" cy="205740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36576000" cy="20574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36576000" cy="20574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3255083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theme" Target="../theme/theme2.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image" Target="../media/image13.emf"/><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image" Target="../media/image12.png"/><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theme" Target="../theme/theme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image" Target="../media/image12.png"/><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image" Target="../media/image13.emf"/><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399" y="19504414"/>
            <a:ext cx="2514601" cy="107278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832407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18" r:id="rId4"/>
    <p:sldLayoutId id="2147483681" r:id="rId5"/>
    <p:sldLayoutId id="2147483680" r:id="rId6"/>
    <p:sldLayoutId id="2147483682" r:id="rId7"/>
    <p:sldLayoutId id="2147483683" r:id="rId8"/>
    <p:sldLayoutId id="2147483705" r:id="rId9"/>
    <p:sldLayoutId id="2147483685" r:id="rId10"/>
    <p:sldLayoutId id="2147483686" r:id="rId11"/>
    <p:sldLayoutId id="2147483687" r:id="rId12"/>
    <p:sldLayoutId id="2147483691" r:id="rId13"/>
    <p:sldLayoutId id="2147483688" r:id="rId14"/>
    <p:sldLayoutId id="2147483690" r:id="rId15"/>
    <p:sldLayoutId id="2147483689" r:id="rId16"/>
    <p:sldLayoutId id="2147483692" r:id="rId17"/>
    <p:sldLayoutId id="2147483693" r:id="rId18"/>
    <p:sldLayoutId id="2147483709" r:id="rId19"/>
    <p:sldLayoutId id="2147483723"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695" r:id="rId29"/>
    <p:sldLayoutId id="2147483721" r:id="rId30"/>
    <p:sldLayoutId id="2147483694" r:id="rId31"/>
    <p:sldLayoutId id="2147483719" r:id="rId32"/>
    <p:sldLayoutId id="2147483724" r:id="rId33"/>
    <p:sldLayoutId id="2147483720" r:id="rId34"/>
    <p:sldLayoutId id="2147483672" r:id="rId35"/>
    <p:sldLayoutId id="2147483708" r:id="rId36"/>
    <p:sldLayoutId id="2147483725" r:id="rId37"/>
    <p:sldLayoutId id="2147483679" r:id="rId38"/>
    <p:sldLayoutId id="2147483676" r:id="rId39"/>
    <p:sldLayoutId id="2147483684" r:id="rId40"/>
    <p:sldLayoutId id="2147483726" r:id="rId41"/>
    <p:sldLayoutId id="2147483796" r:id="rId42"/>
    <p:sldLayoutId id="2147483797" r:id="rId43"/>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173736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1724675" y="6674560"/>
            <a:ext cx="33163103" cy="124474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33769390" y="19284734"/>
            <a:ext cx="1935620" cy="687733"/>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32540843" y="19437617"/>
            <a:ext cx="1070000" cy="5380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2667"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3667" b="0" i="0" u="none" strike="noStrike" cap="none">
                <a:solidFill>
                  <a:srgbClr val="12FEB6"/>
                </a:solidFill>
                <a:latin typeface="Questrial"/>
                <a:ea typeface="Questrial"/>
                <a:cs typeface="Questrial"/>
                <a:sym typeface="Questrial"/>
              </a:rPr>
              <a:t> </a:t>
            </a:r>
            <a:endParaRPr sz="4333"/>
          </a:p>
        </p:txBody>
      </p:sp>
      <p:pic>
        <p:nvPicPr>
          <p:cNvPr id="8" name="Picture 7">
            <a:extLst>
              <a:ext uri="{FF2B5EF4-FFF2-40B4-BE49-F238E27FC236}">
                <a16:creationId xmlns:a16="http://schemas.microsoft.com/office/drawing/2014/main" id="{949BEAEF-125F-468A-AB1A-4C4802F194D8}"/>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3769393" y="19284732"/>
            <a:ext cx="1935627" cy="687737"/>
          </a:xfrm>
          <a:prstGeom prst="rect">
            <a:avLst/>
          </a:prstGeom>
        </p:spPr>
      </p:pic>
    </p:spTree>
    <p:extLst>
      <p:ext uri="{BB962C8B-B14F-4D97-AF65-F5344CB8AC3E}">
        <p14:creationId xmlns:p14="http://schemas.microsoft.com/office/powerpoint/2010/main" val="1556907035"/>
      </p:ext>
    </p:extLst>
  </p:cSld>
  <p:clrMap bg1="dk2" tx1="lt1" bg2="dk1"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ctr" rtl="0" fontAlgn="base">
        <a:lnSpc>
          <a:spcPct val="90000"/>
        </a:lnSpc>
        <a:spcBef>
          <a:spcPct val="0"/>
        </a:spcBef>
        <a:spcAft>
          <a:spcPct val="0"/>
        </a:spcAft>
        <a:defRPr sz="12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4667" b="0">
          <a:solidFill>
            <a:schemeClr val="accent4"/>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4000" b="0">
          <a:solidFill>
            <a:schemeClr val="accent4"/>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3667" b="0">
          <a:solidFill>
            <a:schemeClr val="accent4"/>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173736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1724675" y="6674560"/>
            <a:ext cx="33163103" cy="124474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33769390" y="19284734"/>
            <a:ext cx="1935620" cy="687733"/>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32540843" y="19437617"/>
            <a:ext cx="1070000" cy="5380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2667"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3667" b="0" i="0" u="none" strike="noStrike" cap="none">
                <a:solidFill>
                  <a:srgbClr val="12FEB6"/>
                </a:solidFill>
                <a:latin typeface="Questrial"/>
                <a:ea typeface="Questrial"/>
                <a:cs typeface="Questrial"/>
                <a:sym typeface="Questrial"/>
              </a:rPr>
              <a:t> </a:t>
            </a:r>
            <a:endParaRPr sz="4333"/>
          </a:p>
        </p:txBody>
      </p:sp>
    </p:spTree>
    <p:extLst>
      <p:ext uri="{BB962C8B-B14F-4D97-AF65-F5344CB8AC3E}">
        <p14:creationId xmlns:p14="http://schemas.microsoft.com/office/powerpoint/2010/main" val="3845607420"/>
      </p:ext>
    </p:extLst>
  </p:cSld>
  <p:clrMap bg1="dk2" tx1="lt1" bg2="dk1"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ctr" rtl="0" fontAlgn="base">
        <a:lnSpc>
          <a:spcPct val="90000"/>
        </a:lnSpc>
        <a:spcBef>
          <a:spcPct val="0"/>
        </a:spcBef>
        <a:spcAft>
          <a:spcPct val="0"/>
        </a:spcAft>
        <a:defRPr sz="12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4667" b="0">
          <a:solidFill>
            <a:schemeClr val="accent4"/>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4000" b="0">
          <a:solidFill>
            <a:schemeClr val="accent4"/>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3667" b="0">
          <a:solidFill>
            <a:schemeClr val="accent4"/>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217844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1724675" y="6674559"/>
            <a:ext cx="33163103" cy="13026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33769393" y="19284732"/>
            <a:ext cx="1935627" cy="687737"/>
          </a:xfrm>
          <a:prstGeom prst="rect">
            <a:avLst/>
          </a:prstGeom>
        </p:spPr>
      </p:pic>
    </p:spTree>
    <p:extLst>
      <p:ext uri="{BB962C8B-B14F-4D97-AF65-F5344CB8AC3E}">
        <p14:creationId xmlns:p14="http://schemas.microsoft.com/office/powerpoint/2010/main" val="3478454774"/>
      </p:ext>
    </p:extLst>
  </p:cSld>
  <p:clrMap bg1="dk2" tx1="lt1" bg2="dk1" tx2="lt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ctr" rtl="0" fontAlgn="base">
        <a:lnSpc>
          <a:spcPct val="90000"/>
        </a:lnSpc>
        <a:spcBef>
          <a:spcPct val="0"/>
        </a:spcBef>
        <a:spcAft>
          <a:spcPct val="0"/>
        </a:spcAft>
        <a:defRPr sz="12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6667" b="0">
          <a:solidFill>
            <a:schemeClr val="bg1"/>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6000" b="0">
          <a:solidFill>
            <a:schemeClr val="bg1"/>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5333" b="0">
          <a:solidFill>
            <a:schemeClr val="bg1"/>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chart" Target="../charts/chart3.xml"/><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5.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0.png"/><Relationship Id="rId7" Type="http://schemas.openxmlformats.org/officeDocument/2006/relationships/diagramColors" Target="../diagrams/colors2.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QuickStyle" Target="../diagrams/quickStyle2.xml"/><Relationship Id="rId11" Type="http://schemas.openxmlformats.org/officeDocument/2006/relationships/image" Target="../media/image47.png"/><Relationship Id="rId5" Type="http://schemas.openxmlformats.org/officeDocument/2006/relationships/diagramLayout" Target="../diagrams/layout2.xml"/><Relationship Id="rId10" Type="http://schemas.openxmlformats.org/officeDocument/2006/relationships/customXml" Target="../ink/ink1.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1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0.png"/><Relationship Id="rId7" Type="http://schemas.openxmlformats.org/officeDocument/2006/relationships/diagramColors" Target="../diagrams/colors3.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4.xml"/><Relationship Id="rId9" Type="http://schemas.openxmlformats.org/officeDocument/2006/relationships/diagramData" Target="../diagrams/data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1.svg"/><Relationship Id="rId5" Type="http://schemas.openxmlformats.org/officeDocument/2006/relationships/image" Target="../media/image50.sv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chart" Target="../charts/chart9.xml"/><Relationship Id="rId7"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chart" Target="../charts/chart10.xml"/><Relationship Id="rId11" Type="http://schemas.openxmlformats.org/officeDocument/2006/relationships/image" Target="../media/image57.png"/><Relationship Id="rId5" Type="http://schemas.openxmlformats.org/officeDocument/2006/relationships/image" Target="../media/image53.png"/><Relationship Id="rId10"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chart" Target="../charts/chart11.xml"/></Relationships>
</file>

<file path=ppt/slides/_rels/slide2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13" Type="http://schemas.openxmlformats.org/officeDocument/2006/relationships/customXml" Target="../ink/ink3.xml"/><Relationship Id="rId18" Type="http://schemas.openxmlformats.org/officeDocument/2006/relationships/image" Target="../media/image70.png"/><Relationship Id="rId26" Type="http://schemas.openxmlformats.org/officeDocument/2006/relationships/image" Target="../media/image74.png"/><Relationship Id="rId39" Type="http://schemas.openxmlformats.org/officeDocument/2006/relationships/customXml" Target="../ink/ink16.xml"/><Relationship Id="rId21" Type="http://schemas.openxmlformats.org/officeDocument/2006/relationships/customXml" Target="../ink/ink7.xml"/><Relationship Id="rId34" Type="http://schemas.openxmlformats.org/officeDocument/2006/relationships/image" Target="../media/image78.png"/><Relationship Id="rId42" Type="http://schemas.openxmlformats.org/officeDocument/2006/relationships/image" Target="../media/image82.png"/><Relationship Id="rId47" Type="http://schemas.openxmlformats.org/officeDocument/2006/relationships/customXml" Target="../ink/ink20.xml"/><Relationship Id="rId50" Type="http://schemas.openxmlformats.org/officeDocument/2006/relationships/image" Target="../media/image86.png"/><Relationship Id="rId7" Type="http://schemas.openxmlformats.org/officeDocument/2006/relationships/image" Target="../media/image49.png"/><Relationship Id="rId2" Type="http://schemas.openxmlformats.org/officeDocument/2006/relationships/notesSlide" Target="../notesSlides/notesSlide27.xml"/><Relationship Id="rId16" Type="http://schemas.openxmlformats.org/officeDocument/2006/relationships/image" Target="../media/image69.png"/><Relationship Id="rId29" Type="http://schemas.openxmlformats.org/officeDocument/2006/relationships/customXml" Target="../ink/ink11.xml"/><Relationship Id="rId11" Type="http://schemas.openxmlformats.org/officeDocument/2006/relationships/customXml" Target="../ink/ink2.xml"/><Relationship Id="rId24" Type="http://schemas.openxmlformats.org/officeDocument/2006/relationships/image" Target="../media/image73.png"/><Relationship Id="rId32" Type="http://schemas.openxmlformats.org/officeDocument/2006/relationships/image" Target="../media/image77.png"/><Relationship Id="rId37" Type="http://schemas.openxmlformats.org/officeDocument/2006/relationships/customXml" Target="../ink/ink15.xml"/><Relationship Id="rId40" Type="http://schemas.openxmlformats.org/officeDocument/2006/relationships/image" Target="../media/image81.png"/><Relationship Id="rId45" Type="http://schemas.openxmlformats.org/officeDocument/2006/relationships/customXml" Target="../ink/ink19.xml"/><Relationship Id="rId5" Type="http://schemas.openxmlformats.org/officeDocument/2006/relationships/chart" Target="../charts/chart13.xml"/><Relationship Id="rId15" Type="http://schemas.openxmlformats.org/officeDocument/2006/relationships/customXml" Target="../ink/ink4.xml"/><Relationship Id="rId23" Type="http://schemas.openxmlformats.org/officeDocument/2006/relationships/customXml" Target="../ink/ink8.xml"/><Relationship Id="rId28" Type="http://schemas.openxmlformats.org/officeDocument/2006/relationships/image" Target="../media/image75.png"/><Relationship Id="rId36" Type="http://schemas.openxmlformats.org/officeDocument/2006/relationships/image" Target="../media/image79.png"/><Relationship Id="rId49" Type="http://schemas.openxmlformats.org/officeDocument/2006/relationships/customXml" Target="../ink/ink21.xml"/><Relationship Id="rId10" Type="http://schemas.openxmlformats.org/officeDocument/2006/relationships/image" Target="../media/image66.svg"/><Relationship Id="rId19" Type="http://schemas.openxmlformats.org/officeDocument/2006/relationships/customXml" Target="../ink/ink6.xml"/><Relationship Id="rId31" Type="http://schemas.openxmlformats.org/officeDocument/2006/relationships/customXml" Target="../ink/ink12.xml"/><Relationship Id="rId44" Type="http://schemas.openxmlformats.org/officeDocument/2006/relationships/image" Target="../media/image83.png"/><Relationship Id="rId52" Type="http://schemas.openxmlformats.org/officeDocument/2006/relationships/image" Target="../media/image87.png"/><Relationship Id="rId4" Type="http://schemas.openxmlformats.org/officeDocument/2006/relationships/chart" Target="../charts/chart12.xml"/><Relationship Id="rId9" Type="http://schemas.openxmlformats.org/officeDocument/2006/relationships/image" Target="../media/image65.png"/><Relationship Id="rId14" Type="http://schemas.openxmlformats.org/officeDocument/2006/relationships/image" Target="../media/image68.png"/><Relationship Id="rId22" Type="http://schemas.openxmlformats.org/officeDocument/2006/relationships/image" Target="../media/image72.png"/><Relationship Id="rId27" Type="http://schemas.openxmlformats.org/officeDocument/2006/relationships/customXml" Target="../ink/ink10.xml"/><Relationship Id="rId30" Type="http://schemas.openxmlformats.org/officeDocument/2006/relationships/image" Target="../media/image76.png"/><Relationship Id="rId35" Type="http://schemas.openxmlformats.org/officeDocument/2006/relationships/customXml" Target="../ink/ink14.xml"/><Relationship Id="rId43" Type="http://schemas.openxmlformats.org/officeDocument/2006/relationships/customXml" Target="../ink/ink18.xml"/><Relationship Id="rId48" Type="http://schemas.openxmlformats.org/officeDocument/2006/relationships/image" Target="../media/image85.png"/><Relationship Id="rId8" Type="http://schemas.openxmlformats.org/officeDocument/2006/relationships/image" Target="../media/image51.svg"/><Relationship Id="rId51" Type="http://schemas.openxmlformats.org/officeDocument/2006/relationships/customXml" Target="../ink/ink22.xml"/><Relationship Id="rId3" Type="http://schemas.openxmlformats.org/officeDocument/2006/relationships/image" Target="../media/image64.png"/><Relationship Id="rId12" Type="http://schemas.openxmlformats.org/officeDocument/2006/relationships/image" Target="../media/image67.png"/><Relationship Id="rId17" Type="http://schemas.openxmlformats.org/officeDocument/2006/relationships/customXml" Target="../ink/ink5.xml"/><Relationship Id="rId25" Type="http://schemas.openxmlformats.org/officeDocument/2006/relationships/customXml" Target="../ink/ink9.xml"/><Relationship Id="rId33" Type="http://schemas.openxmlformats.org/officeDocument/2006/relationships/customXml" Target="../ink/ink13.xml"/><Relationship Id="rId38" Type="http://schemas.openxmlformats.org/officeDocument/2006/relationships/image" Target="../media/image80.png"/><Relationship Id="rId46" Type="http://schemas.openxmlformats.org/officeDocument/2006/relationships/image" Target="../media/image84.png"/><Relationship Id="rId20" Type="http://schemas.openxmlformats.org/officeDocument/2006/relationships/image" Target="../media/image71.png"/><Relationship Id="rId41" Type="http://schemas.openxmlformats.org/officeDocument/2006/relationships/customXml" Target="../ink/ink17.xml"/><Relationship Id="rId1" Type="http://schemas.openxmlformats.org/officeDocument/2006/relationships/slideLayout" Target="../slideLayouts/slideLayout41.xml"/><Relationship Id="rId6" Type="http://schemas.openxmlformats.org/officeDocument/2006/relationships/chart" Target="../charts/char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chart" Target="../charts/chart16.xml"/></Relationships>
</file>

<file path=ppt/slides/_rels/slide31.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chart" Target="../charts/chart18.xml"/></Relationships>
</file>

<file path=ppt/slides/_rels/slide32.xml.rels><?xml version="1.0" encoding="UTF-8" standalone="yes"?>
<Relationships xmlns="http://schemas.openxmlformats.org/package/2006/relationships"><Relationship Id="rId8" Type="http://schemas.openxmlformats.org/officeDocument/2006/relationships/chart" Target="../charts/chart19.xml"/><Relationship Id="rId3" Type="http://schemas.openxmlformats.org/officeDocument/2006/relationships/diagramData" Target="../diagrams/data6.xml"/><Relationship Id="rId7" Type="http://schemas.microsoft.com/office/2007/relationships/diagramDrawing" Target="../diagrams/drawing4.xm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chart" Target="../charts/chart23.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chart" Target="../charts/chart25.xm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chart" Target="../charts/chart24.xml"/><Relationship Id="rId5" Type="http://schemas.openxmlformats.org/officeDocument/2006/relationships/image" Target="../media/image91.png"/><Relationship Id="rId4" Type="http://schemas.openxmlformats.org/officeDocument/2006/relationships/image" Target="../media/image90.png"/></Relationships>
</file>

<file path=ppt/slides/_rels/slide41.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92.png"/><Relationship Id="rId4" Type="http://schemas.openxmlformats.org/officeDocument/2006/relationships/chart" Target="../charts/char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103.png"/><Relationship Id="rId4" Type="http://schemas.openxmlformats.org/officeDocument/2006/relationships/image" Target="../media/image102.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40.png"/><Relationship Id="rId7"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40.png"/><Relationship Id="rId7" Type="http://schemas.openxmlformats.org/officeDocument/2006/relationships/image" Target="../media/image105.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ctrTitle"/>
          </p:nvPr>
        </p:nvSpPr>
        <p:spPr>
          <a:xfrm>
            <a:off x="1513012" y="2983577"/>
            <a:ext cx="19282214" cy="4937760"/>
          </a:xfrm>
        </p:spPr>
        <p:txBody>
          <a:bodyPr/>
          <a:lstStyle/>
          <a:p>
            <a:r>
              <a:rPr lang="en-US"/>
              <a:t>Fundamentals of </a:t>
            </a:r>
            <a:br>
              <a:rPr lang="en-US"/>
            </a:br>
            <a:r>
              <a:rPr lang="en-US"/>
              <a:t>Deep Learning</a:t>
            </a:r>
          </a:p>
        </p:txBody>
      </p:sp>
      <p:sp>
        <p:nvSpPr>
          <p:cNvPr id="10" name="Subtitle 9">
            <a:extLst>
              <a:ext uri="{FF2B5EF4-FFF2-40B4-BE49-F238E27FC236}">
                <a16:creationId xmlns:a16="http://schemas.microsoft.com/office/drawing/2014/main" id="{4C4E44C6-E88C-4CDE-9E6A-035AA5A6FA95}"/>
              </a:ext>
            </a:extLst>
          </p:cNvPr>
          <p:cNvSpPr>
            <a:spLocks noGrp="1"/>
          </p:cNvSpPr>
          <p:nvPr>
            <p:ph type="subTitle" idx="1"/>
          </p:nvPr>
        </p:nvSpPr>
        <p:spPr>
          <a:xfrm>
            <a:off x="1513012" y="7941727"/>
            <a:ext cx="19282214" cy="1703832"/>
          </a:xfrm>
        </p:spPr>
        <p:txBody>
          <a:bodyPr/>
          <a:lstStyle/>
          <a:p>
            <a:r>
              <a:rPr lang="en-US"/>
              <a:t>Part 2: How a Neural Network Trains</a:t>
            </a:r>
          </a:p>
        </p:txBody>
      </p:sp>
    </p:spTree>
    <p:extLst>
      <p:ext uri="{BB962C8B-B14F-4D97-AF65-F5344CB8AC3E}">
        <p14:creationId xmlns:p14="http://schemas.microsoft.com/office/powerpoint/2010/main" val="188783747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8D4B80C6-20A3-DA29-714B-EF6F72D40880}"/>
              </a:ext>
            </a:extLst>
          </p:cNvPr>
          <p:cNvGraphicFramePr/>
          <p:nvPr>
            <p:extLst>
              <p:ext uri="{D42A27DB-BD31-4B8C-83A1-F6EECF244321}">
                <p14:modId xmlns:p14="http://schemas.microsoft.com/office/powerpoint/2010/main" val="1608050479"/>
              </p:ext>
            </p:extLst>
          </p:nvPr>
        </p:nvGraphicFramePr>
        <p:xfrm>
          <a:off x="13384932" y="8071005"/>
          <a:ext cx="9461477" cy="907995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 Simpler Model</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22023670-72F0-49AB-BD79-8D862906AD68}"/>
                  </a:ext>
                </a:extLst>
              </p:cNvPr>
              <p:cNvSpPr txBox="1"/>
              <p:nvPr/>
            </p:nvSpPr>
            <p:spPr>
              <a:xfrm>
                <a:off x="13764518" y="4173889"/>
                <a:ext cx="9046964"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rPr>
                        <m:t>𝑦</m:t>
                      </m:r>
                      <m:r>
                        <a:rPr lang="en-US" sz="13333" i="1">
                          <a:solidFill>
                            <a:schemeClr val="bg1"/>
                          </a:solidFill>
                          <a:latin typeface="Cambria Math" panose="02040503050406030204" pitchFamily="18" charset="0"/>
                        </a:rPr>
                        <m:t>=</m:t>
                      </m:r>
                      <m:r>
                        <a:rPr lang="en-US" sz="13333" i="1">
                          <a:solidFill>
                            <a:schemeClr val="bg1"/>
                          </a:solidFill>
                          <a:latin typeface="Cambria Math" panose="02040503050406030204" pitchFamily="18" charset="0"/>
                        </a:rPr>
                        <m:t>𝑚𝑥</m:t>
                      </m:r>
                      <m:r>
                        <a:rPr lang="en-US" sz="13333" i="1">
                          <a:solidFill>
                            <a:schemeClr val="bg1"/>
                          </a:solidFill>
                          <a:latin typeface="Cambria Math" panose="02040503050406030204" pitchFamily="18" charset="0"/>
                        </a:rPr>
                        <m:t>+</m:t>
                      </m:r>
                      <m:r>
                        <a:rPr lang="en-US" sz="13333" i="1">
                          <a:solidFill>
                            <a:schemeClr val="bg1"/>
                          </a:solidFill>
                          <a:latin typeface="Cambria Math" panose="02040503050406030204" pitchFamily="18" charset="0"/>
                        </a:rPr>
                        <m:t>𝑏</m:t>
                      </m:r>
                    </m:oMath>
                  </m:oMathPara>
                </a14:m>
                <a:endParaRPr lang="en-US" sz="6000">
                  <a:solidFill>
                    <a:schemeClr val="bg1"/>
                  </a:solidFill>
                </a:endParaRPr>
              </a:p>
            </p:txBody>
          </p:sp>
        </mc:Choice>
        <mc:Fallback>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13764518" y="4173889"/>
                <a:ext cx="9046964" cy="1846596"/>
              </a:xfrm>
              <a:prstGeom prst="rect">
                <a:avLst/>
              </a:prstGeom>
              <a:blipFill>
                <a:blip r:embed="rId4"/>
                <a:stretch>
                  <a:fillRect/>
                </a:stretch>
              </a:blipFill>
              <a:ln w="6350">
                <a:noFill/>
              </a:ln>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D9AEA998-9692-4C9F-9FC6-E7DBCF3149D3}"/>
              </a:ext>
            </a:extLst>
          </p:cNvPr>
          <p:cNvGrpSpPr/>
          <p:nvPr/>
        </p:nvGrpSpPr>
        <p:grpSpPr>
          <a:xfrm>
            <a:off x="25162374" y="8477252"/>
            <a:ext cx="2693673" cy="7302500"/>
            <a:chOff x="1833182" y="2686050"/>
            <a:chExt cx="808102" cy="2190750"/>
          </a:xfrm>
        </p:grpSpPr>
        <p:cxnSp>
          <p:nvCxnSpPr>
            <p:cNvPr id="11" name="Straight Arrow Connector 10">
              <a:extLst>
                <a:ext uri="{FF2B5EF4-FFF2-40B4-BE49-F238E27FC236}">
                  <a16:creationId xmlns:a16="http://schemas.microsoft.com/office/drawing/2014/main" id="{CB95907C-E971-4A1E-88D6-E289CFCA4411}"/>
                </a:ext>
              </a:extLst>
            </p:cNvPr>
            <p:cNvCxnSpPr>
              <a:cxnSpLocks/>
              <a:endCxn id="8" idx="2"/>
            </p:cNvCxnSpPr>
            <p:nvPr/>
          </p:nvCxnSpPr>
          <p:spPr>
            <a:xfrm>
              <a:off x="2071784" y="2686050"/>
              <a:ext cx="0" cy="91343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51700BC-0C3F-4D10-811B-7575156B854A}"/>
                </a:ext>
              </a:extLst>
            </p:cNvPr>
            <p:cNvCxnSpPr>
              <a:cxnSpLocks/>
              <a:stCxn id="8" idx="6"/>
            </p:cNvCxnSpPr>
            <p:nvPr/>
          </p:nvCxnSpPr>
          <p:spPr>
            <a:xfrm>
              <a:off x="2071784" y="407961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FD422CF-5B94-4615-B7C6-03B6910088C9}"/>
                    </a:ext>
                  </a:extLst>
                </p:cNvPr>
                <p:cNvSpPr txBox="1"/>
                <p:nvPr/>
              </p:nvSpPr>
              <p:spPr>
                <a:xfrm>
                  <a:off x="2285917" y="4111942"/>
                  <a:ext cx="355367" cy="4154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9333" i="1">
                                <a:solidFill>
                                  <a:schemeClr val="bg1"/>
                                </a:solidFill>
                                <a:latin typeface="Cambria Math" panose="02040503050406030204" pitchFamily="18" charset="0"/>
                              </a:rPr>
                            </m:ctrlPr>
                          </m:accPr>
                          <m:e>
                            <m:r>
                              <a:rPr lang="en-US" sz="9333" i="1">
                                <a:solidFill>
                                  <a:schemeClr val="bg1"/>
                                </a:solidFill>
                                <a:latin typeface="Cambria Math" panose="02040503050406030204" pitchFamily="18" charset="0"/>
                              </a:rPr>
                              <m:t>𝑦</m:t>
                            </m:r>
                          </m:e>
                        </m:acc>
                      </m:oMath>
                    </m:oMathPara>
                  </a14:m>
                  <a:endParaRPr lang="en-US" sz="9333">
                    <a:solidFill>
                      <a:schemeClr val="bg1"/>
                    </a:solidFill>
                  </a:endParaRPr>
                </a:p>
              </p:txBody>
            </p:sp>
          </mc:Choice>
          <mc:Fallback>
            <p:sp>
              <p:nvSpPr>
                <p:cNvPr id="17" name="TextBox 16">
                  <a:extLst>
                    <a:ext uri="{FF2B5EF4-FFF2-40B4-BE49-F238E27FC236}">
                      <a16:creationId xmlns:a16="http://schemas.microsoft.com/office/drawing/2014/main" id="{2FD422CF-5B94-4615-B7C6-03B6910088C9}"/>
                    </a:ext>
                  </a:extLst>
                </p:cNvPr>
                <p:cNvSpPr txBox="1">
                  <a:spLocks noRot="1" noChangeAspect="1" noMove="1" noResize="1" noEditPoints="1" noAdjustHandles="1" noChangeArrowheads="1" noChangeShapeType="1" noTextEdit="1"/>
                </p:cNvSpPr>
                <p:nvPr/>
              </p:nvSpPr>
              <p:spPr>
                <a:xfrm>
                  <a:off x="2285917" y="4111942"/>
                  <a:ext cx="355367" cy="415479"/>
                </a:xfrm>
                <a:prstGeom prst="rect">
                  <a:avLst/>
                </a:prstGeom>
                <a:blipFill>
                  <a:blip r:embed="rId5"/>
                  <a:stretch>
                    <a:fillRect/>
                  </a:stretch>
                </a:blipFill>
                <a:ln w="6350">
                  <a:noFill/>
                </a:ln>
              </p:spPr>
              <p:txBody>
                <a:bodyPr/>
                <a:lstStyle/>
                <a:p>
                  <a:r>
                    <a:rPr lang="en-US">
                      <a:noFill/>
                    </a:rPr>
                    <a:t> </a:t>
                  </a:r>
                </a:p>
              </p:txBody>
            </p:sp>
          </mc:Fallback>
        </mc:AlternateContent>
        <p:sp>
          <p:nvSpPr>
            <p:cNvPr id="8" name="Google Shape;219;p33">
              <a:extLst>
                <a:ext uri="{FF2B5EF4-FFF2-40B4-BE49-F238E27FC236}">
                  <a16:creationId xmlns:a16="http://schemas.microsoft.com/office/drawing/2014/main" id="{04524C6B-C42B-4A9E-8C94-C55AE9AB2B4B}"/>
                </a:ext>
              </a:extLst>
            </p:cNvPr>
            <p:cNvSpPr/>
            <p:nvPr/>
          </p:nvSpPr>
          <p:spPr>
            <a:xfrm rot="5400000">
              <a:off x="1831719" y="360094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gr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01B4E1DA-E143-4EF9-8066-AF566555803A}"/>
                  </a:ext>
                </a:extLst>
              </p:cNvPr>
              <p:cNvSpPr txBox="1"/>
              <p:nvPr/>
            </p:nvSpPr>
            <p:spPr>
              <a:xfrm>
                <a:off x="30238660" y="10287004"/>
                <a:ext cx="5720733" cy="166199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2000" i="1">
                          <a:solidFill>
                            <a:schemeClr val="bg1"/>
                          </a:solidFill>
                          <a:latin typeface="Cambria Math" panose="02040503050406030204" pitchFamily="18" charset="0"/>
                        </a:rPr>
                        <m:t>𝑚</m:t>
                      </m:r>
                      <m:r>
                        <a:rPr lang="en-US" sz="12000" i="1">
                          <a:solidFill>
                            <a:schemeClr val="bg1"/>
                          </a:solidFill>
                          <a:latin typeface="Cambria Math" panose="02040503050406030204" pitchFamily="18" charset="0"/>
                        </a:rPr>
                        <m:t>=−1</m:t>
                      </m:r>
                    </m:oMath>
                  </m:oMathPara>
                </a14:m>
                <a:endParaRPr lang="en-US" sz="6000">
                  <a:solidFill>
                    <a:schemeClr val="bg1"/>
                  </a:solidFill>
                </a:endParaRPr>
              </a:p>
            </p:txBody>
          </p:sp>
        </mc:Choice>
        <mc:Fallback>
          <p:sp>
            <p:nvSpPr>
              <p:cNvPr id="30" name="TextBox 29">
                <a:extLst>
                  <a:ext uri="{FF2B5EF4-FFF2-40B4-BE49-F238E27FC236}">
                    <a16:creationId xmlns:a16="http://schemas.microsoft.com/office/drawing/2014/main" id="{01B4E1DA-E143-4EF9-8066-AF566555803A}"/>
                  </a:ext>
                </a:extLst>
              </p:cNvPr>
              <p:cNvSpPr txBox="1">
                <a:spLocks noRot="1" noChangeAspect="1" noMove="1" noResize="1" noEditPoints="1" noAdjustHandles="1" noChangeArrowheads="1" noChangeShapeType="1" noTextEdit="1"/>
              </p:cNvSpPr>
              <p:nvPr/>
            </p:nvSpPr>
            <p:spPr>
              <a:xfrm>
                <a:off x="30238660" y="10287004"/>
                <a:ext cx="5720733" cy="1661993"/>
              </a:xfrm>
              <a:prstGeom prst="rect">
                <a:avLst/>
              </a:prstGeom>
              <a:blipFill>
                <a:blip r:embed="rId6"/>
                <a:stretch>
                  <a:fillRect/>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D9AC9AFC-8523-4F1E-955F-D9B4EE6B5281}"/>
                  </a:ext>
                </a:extLst>
              </p:cNvPr>
              <p:cNvSpPr txBox="1"/>
              <p:nvPr/>
            </p:nvSpPr>
            <p:spPr>
              <a:xfrm>
                <a:off x="30325841" y="12524354"/>
                <a:ext cx="4096250" cy="166199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m:rPr>
                          <m:sty m:val="p"/>
                        </m:rPr>
                        <a:rPr lang="en-US" sz="12000">
                          <a:solidFill>
                            <a:schemeClr val="bg1"/>
                          </a:solidFill>
                          <a:latin typeface="Cambria Math" panose="02040503050406030204" pitchFamily="18" charset="0"/>
                        </a:rPr>
                        <m:t>b</m:t>
                      </m:r>
                      <m:r>
                        <a:rPr lang="en-US" sz="12000" i="1">
                          <a:solidFill>
                            <a:schemeClr val="bg1"/>
                          </a:solidFill>
                          <a:latin typeface="Cambria Math" panose="02040503050406030204" pitchFamily="18" charset="0"/>
                        </a:rPr>
                        <m:t>=5</m:t>
                      </m:r>
                    </m:oMath>
                  </m:oMathPara>
                </a14:m>
                <a:endParaRPr lang="en-US" sz="6000">
                  <a:solidFill>
                    <a:schemeClr val="bg1"/>
                  </a:solidFill>
                </a:endParaRPr>
              </a:p>
            </p:txBody>
          </p:sp>
        </mc:Choice>
        <mc:Fallback>
          <p:sp>
            <p:nvSpPr>
              <p:cNvPr id="32" name="TextBox 31">
                <a:extLst>
                  <a:ext uri="{FF2B5EF4-FFF2-40B4-BE49-F238E27FC236}">
                    <a16:creationId xmlns:a16="http://schemas.microsoft.com/office/drawing/2014/main" id="{D9AC9AFC-8523-4F1E-955F-D9B4EE6B5281}"/>
                  </a:ext>
                </a:extLst>
              </p:cNvPr>
              <p:cNvSpPr txBox="1">
                <a:spLocks noRot="1" noChangeAspect="1" noMove="1" noResize="1" noEditPoints="1" noAdjustHandles="1" noChangeArrowheads="1" noChangeShapeType="1" noTextEdit="1"/>
              </p:cNvSpPr>
              <p:nvPr/>
            </p:nvSpPr>
            <p:spPr>
              <a:xfrm>
                <a:off x="30325841" y="12524354"/>
                <a:ext cx="4096250" cy="1661993"/>
              </a:xfrm>
              <a:prstGeom prst="rect">
                <a:avLst/>
              </a:prstGeom>
              <a:blipFill>
                <a:blip r:embed="rId7"/>
                <a:stretch>
                  <a:fillRect/>
                </a:stretch>
              </a:blipFill>
              <a:ln w="6350">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6CAE6FE8-BE1C-4BE7-BCEF-51F8D27F2BB8}"/>
              </a:ext>
            </a:extLst>
          </p:cNvPr>
          <p:cNvSpPr txBox="1"/>
          <p:nvPr/>
        </p:nvSpPr>
        <p:spPr>
          <a:xfrm>
            <a:off x="29648325" y="7323091"/>
            <a:ext cx="6341237" cy="2308324"/>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8000">
                <a:solidFill>
                  <a:schemeClr val="tx1"/>
                </a:solidFill>
              </a:rPr>
              <a:t>Start Random</a:t>
            </a:r>
          </a:p>
        </p:txBody>
      </p:sp>
      <p:cxnSp>
        <p:nvCxnSpPr>
          <p:cNvPr id="5" name="Straight Connector 4">
            <a:extLst>
              <a:ext uri="{FF2B5EF4-FFF2-40B4-BE49-F238E27FC236}">
                <a16:creationId xmlns:a16="http://schemas.microsoft.com/office/drawing/2014/main" id="{DAABB0B1-DCE3-4E09-BCAF-116D5D579DC8}"/>
              </a:ext>
            </a:extLst>
          </p:cNvPr>
          <p:cNvCxnSpPr>
            <a:cxnSpLocks/>
          </p:cNvCxnSpPr>
          <p:nvPr/>
        </p:nvCxnSpPr>
        <p:spPr>
          <a:xfrm>
            <a:off x="14889480" y="9631415"/>
            <a:ext cx="7635240" cy="349105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A6D6BD9-A99F-438C-B228-2DD2EEFDDD0F}"/>
              </a:ext>
            </a:extLst>
          </p:cNvPr>
          <p:cNvSpPr txBox="1"/>
          <p:nvPr/>
        </p:nvSpPr>
        <p:spPr>
          <a:xfrm>
            <a:off x="26207382" y="8763538"/>
            <a:ext cx="2339102"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err="1">
                <a:solidFill>
                  <a:schemeClr val="bg1"/>
                </a:solidFill>
              </a:rPr>
              <a:t>m•x</a:t>
            </a:r>
            <a:endParaRPr lang="en-US" sz="9333">
              <a:solidFill>
                <a:schemeClr val="bg1"/>
              </a:solidFill>
            </a:endParaRPr>
          </a:p>
        </p:txBody>
      </p:sp>
      <mc:AlternateContent xmlns:mc="http://schemas.openxmlformats.org/markup-compatibility/2006">
        <mc:Choice xmlns:a14="http://schemas.microsoft.com/office/drawing/2010/main" Requires="a14">
          <p:graphicFrame>
            <p:nvGraphicFramePr>
              <p:cNvPr id="9" name="Table 21">
                <a:extLst>
                  <a:ext uri="{FF2B5EF4-FFF2-40B4-BE49-F238E27FC236}">
                    <a16:creationId xmlns:a16="http://schemas.microsoft.com/office/drawing/2014/main" id="{0808B03A-87C4-0F00-919E-9DC8EA793424}"/>
                  </a:ext>
                </a:extLst>
              </p:cNvPr>
              <p:cNvGraphicFramePr>
                <a:graphicFrameLocks noGrp="1"/>
              </p:cNvGraphicFramePr>
              <p:nvPr>
                <p:extLst>
                  <p:ext uri="{D42A27DB-BD31-4B8C-83A1-F6EECF244321}">
                    <p14:modId xmlns:p14="http://schemas.microsoft.com/office/powerpoint/2010/main" val="1338396565"/>
                  </p:ext>
                </p:extLst>
              </p:nvPr>
            </p:nvGraphicFramePr>
            <p:xfrm>
              <a:off x="1333500" y="7477125"/>
              <a:ext cx="7501059" cy="4206240"/>
            </p:xfrm>
            <a:graphic>
              <a:graphicData uri="http://schemas.openxmlformats.org/drawingml/2006/table">
                <a:tbl>
                  <a:tblPr firstRow="1" bandRow="1">
                    <a:tableStyleId>{21E4AEA4-8DFA-4A89-87EB-49C32662AFE0}</a:tableStyleId>
                  </a:tblPr>
                  <a:tblGrid>
                    <a:gridCol w="2500353">
                      <a:extLst>
                        <a:ext uri="{9D8B030D-6E8A-4147-A177-3AD203B41FA5}">
                          <a16:colId xmlns:a16="http://schemas.microsoft.com/office/drawing/2014/main" val="4216219907"/>
                        </a:ext>
                      </a:extLst>
                    </a:gridCol>
                    <a:gridCol w="2500353">
                      <a:extLst>
                        <a:ext uri="{9D8B030D-6E8A-4147-A177-3AD203B41FA5}">
                          <a16:colId xmlns:a16="http://schemas.microsoft.com/office/drawing/2014/main" val="3264006766"/>
                        </a:ext>
                      </a:extLst>
                    </a:gridCol>
                    <a:gridCol w="2500353">
                      <a:extLst>
                        <a:ext uri="{9D8B030D-6E8A-4147-A177-3AD203B41FA5}">
                          <a16:colId xmlns:a16="http://schemas.microsoft.com/office/drawing/2014/main" val="2243466389"/>
                        </a:ext>
                      </a:extLst>
                    </a:gridCol>
                  </a:tblGrid>
                  <a:tr h="1344706">
                    <a:tc>
                      <a:txBody>
                        <a:bodyPr/>
                        <a:lstStyle/>
                        <a:p>
                          <a:pPr algn="ctr"/>
                          <a:r>
                            <a:rPr lang="en-US" sz="7200">
                              <a:solidFill>
                                <a:schemeClr val="bg1"/>
                              </a:solidFill>
                            </a:rPr>
                            <a:t>x</a:t>
                          </a:r>
                        </a:p>
                      </a:txBody>
                      <a:tcPr marL="304800" marR="304800" marT="152400" marB="15240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tx2"/>
                        </a:solidFill>
                      </a:tcPr>
                    </a:tc>
                    <a:tc>
                      <a:txBody>
                        <a:bodyPr/>
                        <a:lstStyle/>
                        <a:p>
                          <a:pPr algn="ctr"/>
                          <a:r>
                            <a:rPr lang="en-US" sz="7200">
                              <a:solidFill>
                                <a:schemeClr val="bg1"/>
                              </a:solidFill>
                            </a:rPr>
                            <a:t>y</a:t>
                          </a:r>
                        </a:p>
                      </a:txBody>
                      <a:tcPr marL="304800" marR="304800" marT="152400" marB="1524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sz="7200" i="1" smtClean="0">
                                        <a:solidFill>
                                          <a:schemeClr val="bg1"/>
                                        </a:solidFill>
                                        <a:latin typeface="Cambria Math" panose="02040503050406030204" pitchFamily="18" charset="0"/>
                                      </a:rPr>
                                    </m:ctrlPr>
                                  </m:accPr>
                                  <m:e>
                                    <m:r>
                                      <a:rPr lang="en-US" sz="7200" b="1" i="1" smtClean="0">
                                        <a:solidFill>
                                          <a:schemeClr val="bg1"/>
                                        </a:solidFill>
                                        <a:latin typeface="Cambria Math" panose="02040503050406030204" pitchFamily="18" charset="0"/>
                                      </a:rPr>
                                      <m:t>𝒚</m:t>
                                    </m:r>
                                  </m:e>
                                </m:acc>
                              </m:oMath>
                            </m:oMathPara>
                          </a14:m>
                          <a:endParaRPr lang="en-US" sz="7200">
                            <a:solidFill>
                              <a:schemeClr val="bg1"/>
                            </a:solidFill>
                          </a:endParaRPr>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accent5">
                            <a:lumMod val="60000"/>
                            <a:lumOff val="40000"/>
                          </a:schemeClr>
                        </a:solidFill>
                      </a:tcPr>
                    </a:tc>
                    <a:extLst>
                      <a:ext uri="{0D108BD9-81ED-4DB2-BD59-A6C34878D82A}">
                        <a16:rowId xmlns:a16="http://schemas.microsoft.com/office/drawing/2014/main" val="3860770527"/>
                      </a:ext>
                    </a:extLst>
                  </a:tr>
                  <a:tr h="1344706">
                    <a:tc>
                      <a:txBody>
                        <a:bodyPr/>
                        <a:lstStyle/>
                        <a:p>
                          <a:pPr algn="ctr"/>
                          <a:r>
                            <a:rPr lang="en-US" sz="7200">
                              <a:solidFill>
                                <a:schemeClr val="bg1"/>
                              </a:solidFill>
                            </a:rPr>
                            <a:t>1</a:t>
                          </a:r>
                        </a:p>
                      </a:txBody>
                      <a:tcPr marL="304800" marR="304800" marT="152400" marB="15240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a:solidFill>
                                <a:schemeClr val="bg1"/>
                              </a:solidFill>
                            </a:rPr>
                            <a:t>3</a:t>
                          </a:r>
                        </a:p>
                      </a:txBody>
                      <a:tcPr marL="304800" marR="304800" marT="152400" marB="15240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a:solidFill>
                                <a:schemeClr val="bg1"/>
                              </a:solidFill>
                            </a:rPr>
                            <a:t>4</a:t>
                          </a:r>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786814167"/>
                      </a:ext>
                    </a:extLst>
                  </a:tr>
                  <a:tr h="1344706">
                    <a:tc>
                      <a:txBody>
                        <a:bodyPr/>
                        <a:lstStyle/>
                        <a:p>
                          <a:pPr algn="ctr"/>
                          <a:r>
                            <a:rPr lang="en-US" sz="7200">
                              <a:solidFill>
                                <a:schemeClr val="bg1"/>
                              </a:solidFill>
                            </a:rPr>
                            <a:t>2</a:t>
                          </a:r>
                        </a:p>
                      </a:txBody>
                      <a:tcPr marL="304800" marR="304800" marT="152400" marB="15240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a:solidFill>
                                <a:schemeClr val="bg1"/>
                              </a:solidFill>
                            </a:rPr>
                            <a:t>5</a:t>
                          </a:r>
                        </a:p>
                      </a:txBody>
                      <a:tcPr marL="304800" marR="304800" marT="152400" marB="15240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a:solidFill>
                                <a:schemeClr val="bg1"/>
                              </a:solidFill>
                            </a:rPr>
                            <a:t>3</a:t>
                          </a:r>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92912587"/>
                      </a:ext>
                    </a:extLst>
                  </a:tr>
                </a:tbl>
              </a:graphicData>
            </a:graphic>
          </p:graphicFrame>
        </mc:Choice>
        <mc:Fallback>
          <p:graphicFrame>
            <p:nvGraphicFramePr>
              <p:cNvPr id="9" name="Table 21">
                <a:extLst>
                  <a:ext uri="{FF2B5EF4-FFF2-40B4-BE49-F238E27FC236}">
                    <a16:creationId xmlns:a16="http://schemas.microsoft.com/office/drawing/2014/main" id="{0808B03A-87C4-0F00-919E-9DC8EA793424}"/>
                  </a:ext>
                </a:extLst>
              </p:cNvPr>
              <p:cNvGraphicFramePr>
                <a:graphicFrameLocks noGrp="1"/>
              </p:cNvGraphicFramePr>
              <p:nvPr>
                <p:extLst>
                  <p:ext uri="{D42A27DB-BD31-4B8C-83A1-F6EECF244321}">
                    <p14:modId xmlns:p14="http://schemas.microsoft.com/office/powerpoint/2010/main" val="1338396565"/>
                  </p:ext>
                </p:extLst>
              </p:nvPr>
            </p:nvGraphicFramePr>
            <p:xfrm>
              <a:off x="1333500" y="7477125"/>
              <a:ext cx="7501059" cy="4206240"/>
            </p:xfrm>
            <a:graphic>
              <a:graphicData uri="http://schemas.openxmlformats.org/drawingml/2006/table">
                <a:tbl>
                  <a:tblPr firstRow="1" bandRow="1">
                    <a:tableStyleId>{21E4AEA4-8DFA-4A89-87EB-49C32662AFE0}</a:tableStyleId>
                  </a:tblPr>
                  <a:tblGrid>
                    <a:gridCol w="2500353">
                      <a:extLst>
                        <a:ext uri="{9D8B030D-6E8A-4147-A177-3AD203B41FA5}">
                          <a16:colId xmlns:a16="http://schemas.microsoft.com/office/drawing/2014/main" val="4216219907"/>
                        </a:ext>
                      </a:extLst>
                    </a:gridCol>
                    <a:gridCol w="2500353">
                      <a:extLst>
                        <a:ext uri="{9D8B030D-6E8A-4147-A177-3AD203B41FA5}">
                          <a16:colId xmlns:a16="http://schemas.microsoft.com/office/drawing/2014/main" val="3264006766"/>
                        </a:ext>
                      </a:extLst>
                    </a:gridCol>
                    <a:gridCol w="2500353">
                      <a:extLst>
                        <a:ext uri="{9D8B030D-6E8A-4147-A177-3AD203B41FA5}">
                          <a16:colId xmlns:a16="http://schemas.microsoft.com/office/drawing/2014/main" val="2243466389"/>
                        </a:ext>
                      </a:extLst>
                    </a:gridCol>
                  </a:tblGrid>
                  <a:tr h="1402080">
                    <a:tc>
                      <a:txBody>
                        <a:bodyPr/>
                        <a:lstStyle/>
                        <a:p>
                          <a:pPr algn="ctr"/>
                          <a:r>
                            <a:rPr lang="en-US" sz="7200">
                              <a:solidFill>
                                <a:schemeClr val="bg1"/>
                              </a:solidFill>
                            </a:rPr>
                            <a:t>x</a:t>
                          </a:r>
                        </a:p>
                      </a:txBody>
                      <a:tcPr marL="304800" marR="304800" marT="152400" marB="15240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tx2"/>
                        </a:solidFill>
                      </a:tcPr>
                    </a:tc>
                    <a:tc>
                      <a:txBody>
                        <a:bodyPr/>
                        <a:lstStyle/>
                        <a:p>
                          <a:pPr algn="ctr"/>
                          <a:r>
                            <a:rPr lang="en-US" sz="7200">
                              <a:solidFill>
                                <a:schemeClr val="bg1"/>
                              </a:solidFill>
                            </a:rPr>
                            <a:t>y</a:t>
                          </a:r>
                        </a:p>
                      </a:txBody>
                      <a:tcPr marL="304800" marR="304800" marT="152400" marB="1524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tx2"/>
                        </a:solidFill>
                      </a:tcPr>
                    </a:tc>
                    <a:tc>
                      <a:txBody>
                        <a:bodyPr/>
                        <a:lstStyle/>
                        <a:p>
                          <a:endParaRPr lang="en-US"/>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blipFill>
                          <a:blip r:embed="rId8"/>
                          <a:stretch>
                            <a:fillRect l="-200487" t="-9130" r="-1460" b="-228261"/>
                          </a:stretch>
                        </a:blipFill>
                      </a:tcPr>
                    </a:tc>
                    <a:extLst>
                      <a:ext uri="{0D108BD9-81ED-4DB2-BD59-A6C34878D82A}">
                        <a16:rowId xmlns:a16="http://schemas.microsoft.com/office/drawing/2014/main" val="3860770527"/>
                      </a:ext>
                    </a:extLst>
                  </a:tr>
                  <a:tr h="1402080">
                    <a:tc>
                      <a:txBody>
                        <a:bodyPr/>
                        <a:lstStyle/>
                        <a:p>
                          <a:pPr algn="ctr"/>
                          <a:r>
                            <a:rPr lang="en-US" sz="7200">
                              <a:solidFill>
                                <a:schemeClr val="bg1"/>
                              </a:solidFill>
                            </a:rPr>
                            <a:t>1</a:t>
                          </a:r>
                        </a:p>
                      </a:txBody>
                      <a:tcPr marL="304800" marR="304800" marT="152400" marB="15240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a:solidFill>
                                <a:schemeClr val="bg1"/>
                              </a:solidFill>
                            </a:rPr>
                            <a:t>3</a:t>
                          </a:r>
                        </a:p>
                      </a:txBody>
                      <a:tcPr marL="304800" marR="304800" marT="152400" marB="15240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a:solidFill>
                                <a:schemeClr val="bg1"/>
                              </a:solidFill>
                            </a:rPr>
                            <a:t>4</a:t>
                          </a:r>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786814167"/>
                      </a:ext>
                    </a:extLst>
                  </a:tr>
                  <a:tr h="1402080">
                    <a:tc>
                      <a:txBody>
                        <a:bodyPr/>
                        <a:lstStyle/>
                        <a:p>
                          <a:pPr algn="ctr"/>
                          <a:r>
                            <a:rPr lang="en-US" sz="7200">
                              <a:solidFill>
                                <a:schemeClr val="bg1"/>
                              </a:solidFill>
                            </a:rPr>
                            <a:t>2</a:t>
                          </a:r>
                        </a:p>
                      </a:txBody>
                      <a:tcPr marL="304800" marR="304800" marT="152400" marB="15240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a:solidFill>
                                <a:schemeClr val="bg1"/>
                              </a:solidFill>
                            </a:rPr>
                            <a:t>5</a:t>
                          </a:r>
                        </a:p>
                      </a:txBody>
                      <a:tcPr marL="304800" marR="304800" marT="152400" marB="15240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a:solidFill>
                                <a:schemeClr val="bg1"/>
                              </a:solidFill>
                            </a:rPr>
                            <a:t>3</a:t>
                          </a:r>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92912587"/>
                      </a:ext>
                    </a:extLst>
                  </a:tr>
                </a:tbl>
              </a:graphicData>
            </a:graphic>
          </p:graphicFrame>
        </mc:Fallback>
      </mc:AlternateContent>
    </p:spTree>
    <p:extLst>
      <p:ext uri="{BB962C8B-B14F-4D97-AF65-F5344CB8AC3E}">
        <p14:creationId xmlns:p14="http://schemas.microsoft.com/office/powerpoint/2010/main" val="2532887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A148CA24-34A6-198B-921A-B51F7FFCFBEA}"/>
              </a:ext>
            </a:extLst>
          </p:cNvPr>
          <p:cNvGraphicFramePr/>
          <p:nvPr>
            <p:extLst>
              <p:ext uri="{D42A27DB-BD31-4B8C-83A1-F6EECF244321}">
                <p14:modId xmlns:p14="http://schemas.microsoft.com/office/powerpoint/2010/main" val="1383584108"/>
              </p:ext>
            </p:extLst>
          </p:nvPr>
        </p:nvGraphicFramePr>
        <p:xfrm>
          <a:off x="13384932" y="8071005"/>
          <a:ext cx="9461477" cy="907995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 Simpler Model</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22023670-72F0-49AB-BD79-8D862906AD68}"/>
                  </a:ext>
                </a:extLst>
              </p:cNvPr>
              <p:cNvSpPr txBox="1"/>
              <p:nvPr/>
            </p:nvSpPr>
            <p:spPr>
              <a:xfrm>
                <a:off x="13764518" y="4173889"/>
                <a:ext cx="9046964"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rPr>
                        <m:t>𝑦</m:t>
                      </m:r>
                      <m:r>
                        <a:rPr lang="en-US" sz="13333" i="1">
                          <a:solidFill>
                            <a:schemeClr val="bg1"/>
                          </a:solidFill>
                          <a:latin typeface="Cambria Math" panose="02040503050406030204" pitchFamily="18" charset="0"/>
                        </a:rPr>
                        <m:t>=</m:t>
                      </m:r>
                      <m:r>
                        <a:rPr lang="en-US" sz="13333" i="1">
                          <a:solidFill>
                            <a:schemeClr val="bg1"/>
                          </a:solidFill>
                          <a:latin typeface="Cambria Math" panose="02040503050406030204" pitchFamily="18" charset="0"/>
                        </a:rPr>
                        <m:t>𝑚𝑥</m:t>
                      </m:r>
                      <m:r>
                        <a:rPr lang="en-US" sz="13333" i="1">
                          <a:solidFill>
                            <a:schemeClr val="bg1"/>
                          </a:solidFill>
                          <a:latin typeface="Cambria Math" panose="02040503050406030204" pitchFamily="18" charset="0"/>
                        </a:rPr>
                        <m:t>+</m:t>
                      </m:r>
                      <m:r>
                        <a:rPr lang="en-US" sz="13333" i="1">
                          <a:solidFill>
                            <a:schemeClr val="bg1"/>
                          </a:solidFill>
                          <a:latin typeface="Cambria Math" panose="02040503050406030204" pitchFamily="18" charset="0"/>
                        </a:rPr>
                        <m:t>𝑏</m:t>
                      </m:r>
                    </m:oMath>
                  </m:oMathPara>
                </a14:m>
                <a:endParaRPr lang="en-US" sz="6000">
                  <a:solidFill>
                    <a:schemeClr val="bg1"/>
                  </a:solidFill>
                </a:endParaRPr>
              </a:p>
            </p:txBody>
          </p:sp>
        </mc:Choice>
        <mc:Fallback>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13764518" y="4173889"/>
                <a:ext cx="9046964" cy="1846596"/>
              </a:xfrm>
              <a:prstGeom prst="rect">
                <a:avLst/>
              </a:prstGeom>
              <a:blipFill>
                <a:blip r:embed="rId4"/>
                <a:stretch>
                  <a:fillRect/>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CF3B57C-9D80-4A84-BC19-709668AD8252}"/>
                  </a:ext>
                </a:extLst>
              </p:cNvPr>
              <p:cNvSpPr txBox="1"/>
              <p:nvPr/>
            </p:nvSpPr>
            <p:spPr>
              <a:xfrm>
                <a:off x="23491983" y="12614821"/>
                <a:ext cx="11575541" cy="431053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8000" i="1">
                          <a:solidFill>
                            <a:schemeClr val="bg1"/>
                          </a:solidFill>
                          <a:latin typeface="Cambria Math" panose="02040503050406030204" pitchFamily="18" charset="0"/>
                        </a:rPr>
                        <m:t>𝑅𝑀𝑆𝐸</m:t>
                      </m:r>
                      <m:r>
                        <a:rPr lang="en-US" sz="8000" i="1">
                          <a:solidFill>
                            <a:schemeClr val="bg1"/>
                          </a:solidFill>
                          <a:latin typeface="Cambria Math" panose="02040503050406030204" pitchFamily="18" charset="0"/>
                        </a:rPr>
                        <m:t>=</m:t>
                      </m:r>
                      <m:rad>
                        <m:radPr>
                          <m:degHide m:val="on"/>
                          <m:ctrlPr>
                            <a:rPr lang="en-US" sz="8000" i="1">
                              <a:solidFill>
                                <a:schemeClr val="bg1"/>
                              </a:solidFill>
                              <a:latin typeface="Cambria Math" panose="02040503050406030204" pitchFamily="18" charset="0"/>
                            </a:rPr>
                          </m:ctrlPr>
                        </m:radPr>
                        <m:deg/>
                        <m:e>
                          <m:f>
                            <m:fPr>
                              <m:ctrlPr>
                                <a:rPr lang="en-US" sz="8000" i="1">
                                  <a:solidFill>
                                    <a:schemeClr val="bg1"/>
                                  </a:solidFill>
                                  <a:latin typeface="Cambria Math" panose="02040503050406030204" pitchFamily="18" charset="0"/>
                                </a:rPr>
                              </m:ctrlPr>
                            </m:fPr>
                            <m:num>
                              <m:r>
                                <a:rPr lang="en-US" sz="8000" i="1">
                                  <a:solidFill>
                                    <a:schemeClr val="bg1"/>
                                  </a:solidFill>
                                  <a:latin typeface="Cambria Math" panose="02040503050406030204" pitchFamily="18" charset="0"/>
                                </a:rPr>
                                <m:t>1</m:t>
                              </m:r>
                            </m:num>
                            <m:den>
                              <m:r>
                                <a:rPr lang="en-US" sz="8000" i="1">
                                  <a:solidFill>
                                    <a:schemeClr val="bg1"/>
                                  </a:solidFill>
                                  <a:latin typeface="Cambria Math" panose="02040503050406030204" pitchFamily="18" charset="0"/>
                                </a:rPr>
                                <m:t>𝑛</m:t>
                              </m:r>
                            </m:den>
                          </m:f>
                          <m:nary>
                            <m:naryPr>
                              <m:chr m:val="∑"/>
                              <m:ctrlPr>
                                <a:rPr lang="en-US" sz="8000" i="1">
                                  <a:solidFill>
                                    <a:schemeClr val="bg1"/>
                                  </a:solidFill>
                                  <a:latin typeface="Cambria Math" panose="02040503050406030204" pitchFamily="18" charset="0"/>
                                </a:rPr>
                              </m:ctrlPr>
                            </m:naryPr>
                            <m:sub>
                              <m:r>
                                <m:rPr>
                                  <m:brk m:alnAt="23"/>
                                </m:rPr>
                                <a:rPr lang="en-US" sz="8000" i="1">
                                  <a:solidFill>
                                    <a:schemeClr val="bg1"/>
                                  </a:solidFill>
                                  <a:latin typeface="Cambria Math" panose="02040503050406030204" pitchFamily="18" charset="0"/>
                                </a:rPr>
                                <m:t>𝑖</m:t>
                              </m:r>
                              <m:r>
                                <a:rPr lang="en-US" sz="8000" i="1">
                                  <a:solidFill>
                                    <a:schemeClr val="bg1"/>
                                  </a:solidFill>
                                  <a:latin typeface="Cambria Math" panose="02040503050406030204" pitchFamily="18" charset="0"/>
                                </a:rPr>
                                <m:t>=1</m:t>
                              </m:r>
                            </m:sub>
                            <m:sup>
                              <m:r>
                                <a:rPr lang="en-US" sz="8000" i="1">
                                  <a:solidFill>
                                    <a:schemeClr val="bg1"/>
                                  </a:solidFill>
                                  <a:latin typeface="Cambria Math" panose="02040503050406030204" pitchFamily="18" charset="0"/>
                                </a:rPr>
                                <m:t>𝑛</m:t>
                              </m:r>
                            </m:sup>
                            <m:e>
                              <m:sSup>
                                <m:sSupPr>
                                  <m:ctrlPr>
                                    <a:rPr lang="en-US" sz="8000" i="1">
                                      <a:solidFill>
                                        <a:schemeClr val="bg1"/>
                                      </a:solidFill>
                                      <a:latin typeface="Cambria Math" panose="02040503050406030204" pitchFamily="18" charset="0"/>
                                    </a:rPr>
                                  </m:ctrlPr>
                                </m:sSupPr>
                                <m:e>
                                  <m:r>
                                    <a:rPr lang="en-US" sz="8000" i="1">
                                      <a:solidFill>
                                        <a:schemeClr val="bg1"/>
                                      </a:solidFill>
                                      <a:latin typeface="Cambria Math" panose="02040503050406030204" pitchFamily="18" charset="0"/>
                                    </a:rPr>
                                    <m:t>(</m:t>
                                  </m:r>
                                  <m:sSub>
                                    <m:sSubPr>
                                      <m:ctrlPr>
                                        <a:rPr lang="en-US" sz="8000" i="1">
                                          <a:solidFill>
                                            <a:schemeClr val="bg1"/>
                                          </a:solidFill>
                                          <a:latin typeface="Cambria Math" panose="02040503050406030204" pitchFamily="18" charset="0"/>
                                        </a:rPr>
                                      </m:ctrlPr>
                                    </m:sSubPr>
                                    <m:e>
                                      <m:r>
                                        <a:rPr lang="en-US" sz="8000" i="1">
                                          <a:solidFill>
                                            <a:schemeClr val="bg1"/>
                                          </a:solidFill>
                                          <a:latin typeface="Cambria Math" panose="02040503050406030204" pitchFamily="18" charset="0"/>
                                        </a:rPr>
                                        <m:t>𝑦</m:t>
                                      </m:r>
                                    </m:e>
                                    <m:sub>
                                      <m:r>
                                        <a:rPr lang="en-US" sz="8000" i="1">
                                          <a:solidFill>
                                            <a:schemeClr val="bg1"/>
                                          </a:solidFill>
                                          <a:latin typeface="Cambria Math" panose="02040503050406030204" pitchFamily="18" charset="0"/>
                                        </a:rPr>
                                        <m:t>𝑖</m:t>
                                      </m:r>
                                    </m:sub>
                                  </m:sSub>
                                  <m:r>
                                    <a:rPr lang="en-US" sz="8000" i="1">
                                      <a:solidFill>
                                        <a:schemeClr val="bg1"/>
                                      </a:solidFill>
                                      <a:latin typeface="Cambria Math" panose="02040503050406030204" pitchFamily="18" charset="0"/>
                                    </a:rPr>
                                    <m:t>−</m:t>
                                  </m:r>
                                  <m:sSub>
                                    <m:sSubPr>
                                      <m:ctrlPr>
                                        <a:rPr lang="en-US" sz="8000" i="1">
                                          <a:solidFill>
                                            <a:schemeClr val="bg1"/>
                                          </a:solidFill>
                                          <a:latin typeface="Cambria Math" panose="02040503050406030204" pitchFamily="18" charset="0"/>
                                        </a:rPr>
                                      </m:ctrlPr>
                                    </m:sSubPr>
                                    <m:e>
                                      <m:acc>
                                        <m:accPr>
                                          <m:chr m:val="̂"/>
                                          <m:ctrlPr>
                                            <a:rPr lang="en-US" sz="8000" i="1">
                                              <a:solidFill>
                                                <a:schemeClr val="bg1"/>
                                              </a:solidFill>
                                              <a:latin typeface="Cambria Math" panose="02040503050406030204" pitchFamily="18" charset="0"/>
                                            </a:rPr>
                                          </m:ctrlPr>
                                        </m:accPr>
                                        <m:e>
                                          <m:r>
                                            <a:rPr lang="en-US" sz="8000" i="1">
                                              <a:solidFill>
                                                <a:schemeClr val="bg1"/>
                                              </a:solidFill>
                                              <a:latin typeface="Cambria Math" panose="02040503050406030204" pitchFamily="18" charset="0"/>
                                            </a:rPr>
                                            <m:t>𝑦</m:t>
                                          </m:r>
                                        </m:e>
                                      </m:acc>
                                    </m:e>
                                    <m:sub>
                                      <m:r>
                                        <a:rPr lang="en-US" sz="8000" i="1">
                                          <a:solidFill>
                                            <a:schemeClr val="bg1"/>
                                          </a:solidFill>
                                          <a:latin typeface="Cambria Math" panose="02040503050406030204" pitchFamily="18" charset="0"/>
                                        </a:rPr>
                                        <m:t>𝑖</m:t>
                                      </m:r>
                                    </m:sub>
                                  </m:sSub>
                                  <m:r>
                                    <a:rPr lang="en-US" sz="8000" i="1">
                                      <a:solidFill>
                                        <a:schemeClr val="bg1"/>
                                      </a:solidFill>
                                      <a:latin typeface="Cambria Math" panose="02040503050406030204" pitchFamily="18" charset="0"/>
                                    </a:rPr>
                                    <m:t>)</m:t>
                                  </m:r>
                                </m:e>
                                <m:sup>
                                  <m:r>
                                    <a:rPr lang="en-US" sz="8000" i="1">
                                      <a:solidFill>
                                        <a:schemeClr val="bg1"/>
                                      </a:solidFill>
                                      <a:latin typeface="Cambria Math" panose="02040503050406030204" pitchFamily="18" charset="0"/>
                                    </a:rPr>
                                    <m:t>2</m:t>
                                  </m:r>
                                </m:sup>
                              </m:sSup>
                            </m:e>
                          </m:nary>
                        </m:e>
                      </m:rad>
                    </m:oMath>
                  </m:oMathPara>
                </a14:m>
                <a:endParaRPr lang="en-US" sz="8000">
                  <a:solidFill>
                    <a:schemeClr val="bg1"/>
                  </a:solidFill>
                </a:endParaRPr>
              </a:p>
            </p:txBody>
          </p:sp>
        </mc:Choice>
        <mc:Fallback>
          <p:sp>
            <p:nvSpPr>
              <p:cNvPr id="14" name="TextBox 13">
                <a:extLst>
                  <a:ext uri="{FF2B5EF4-FFF2-40B4-BE49-F238E27FC236}">
                    <a16:creationId xmlns:a16="http://schemas.microsoft.com/office/drawing/2014/main" id="{DCF3B57C-9D80-4A84-BC19-709668AD8252}"/>
                  </a:ext>
                </a:extLst>
              </p:cNvPr>
              <p:cNvSpPr txBox="1">
                <a:spLocks noRot="1" noChangeAspect="1" noMove="1" noResize="1" noEditPoints="1" noAdjustHandles="1" noChangeArrowheads="1" noChangeShapeType="1" noTextEdit="1"/>
              </p:cNvSpPr>
              <p:nvPr/>
            </p:nvSpPr>
            <p:spPr>
              <a:xfrm>
                <a:off x="23491983" y="12614821"/>
                <a:ext cx="11575541" cy="4310539"/>
              </a:xfrm>
              <a:prstGeom prst="rect">
                <a:avLst/>
              </a:prstGeom>
              <a:blipFill>
                <a:blip r:embed="rId5"/>
                <a:stretch>
                  <a:fillRect t="-3112" b="-2405"/>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0842ECA4-9B74-44A1-8E09-776D74A8713E}"/>
                  </a:ext>
                </a:extLst>
              </p:cNvPr>
              <p:cNvSpPr txBox="1"/>
              <p:nvPr/>
            </p:nvSpPr>
            <p:spPr>
              <a:xfrm>
                <a:off x="24161463" y="8855243"/>
                <a:ext cx="10714920" cy="16141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 xmlns:m="http://schemas.openxmlformats.org/officeDocument/2006/math">
                    <m:r>
                      <a:rPr lang="en-US" sz="8000" i="1">
                        <a:solidFill>
                          <a:schemeClr val="bg1"/>
                        </a:solidFill>
                        <a:latin typeface="Cambria Math" panose="02040503050406030204" pitchFamily="18" charset="0"/>
                      </a:rPr>
                      <m:t>𝑀𝑆𝐸</m:t>
                    </m:r>
                    <m:r>
                      <a:rPr lang="en-US" sz="8000" i="1">
                        <a:solidFill>
                          <a:schemeClr val="bg1"/>
                        </a:solidFill>
                        <a:latin typeface="Cambria Math" panose="02040503050406030204" pitchFamily="18" charset="0"/>
                      </a:rPr>
                      <m:t>= </m:t>
                    </m:r>
                    <m:f>
                      <m:fPr>
                        <m:ctrlPr>
                          <a:rPr lang="en-US" sz="8000" i="1">
                            <a:solidFill>
                              <a:schemeClr val="bg1"/>
                            </a:solidFill>
                            <a:latin typeface="Cambria Math" panose="02040503050406030204" pitchFamily="18" charset="0"/>
                          </a:rPr>
                        </m:ctrlPr>
                      </m:fPr>
                      <m:num>
                        <m:r>
                          <a:rPr lang="en-US" sz="8000" i="1">
                            <a:solidFill>
                              <a:schemeClr val="bg1"/>
                            </a:solidFill>
                            <a:latin typeface="Cambria Math" panose="02040503050406030204" pitchFamily="18" charset="0"/>
                          </a:rPr>
                          <m:t>1</m:t>
                        </m:r>
                      </m:num>
                      <m:den>
                        <m:r>
                          <a:rPr lang="en-US" sz="8000" i="1">
                            <a:solidFill>
                              <a:schemeClr val="bg1"/>
                            </a:solidFill>
                            <a:latin typeface="Cambria Math" panose="02040503050406030204" pitchFamily="18" charset="0"/>
                          </a:rPr>
                          <m:t>𝑛</m:t>
                        </m:r>
                      </m:den>
                    </m:f>
                  </m:oMath>
                </a14:m>
                <a:r>
                  <a:rPr lang="en-US" sz="8000">
                    <a:solidFill>
                      <a:schemeClr val="bg1"/>
                    </a:solidFill>
                  </a:rPr>
                  <a:t> </a:t>
                </a:r>
                <a14:m>
                  <m:oMath xmlns:m="http://schemas.openxmlformats.org/officeDocument/2006/math">
                    <m:nary>
                      <m:naryPr>
                        <m:chr m:val="∑"/>
                        <m:ctrlPr>
                          <a:rPr lang="en-US" sz="8000" i="1">
                            <a:solidFill>
                              <a:schemeClr val="bg1"/>
                            </a:solidFill>
                            <a:latin typeface="Cambria Math" panose="02040503050406030204" pitchFamily="18" charset="0"/>
                          </a:rPr>
                        </m:ctrlPr>
                      </m:naryPr>
                      <m:sub>
                        <m:r>
                          <m:rPr>
                            <m:brk m:alnAt="23"/>
                          </m:rPr>
                          <a:rPr lang="en-US" sz="8000" i="1">
                            <a:solidFill>
                              <a:schemeClr val="bg1"/>
                            </a:solidFill>
                            <a:latin typeface="Cambria Math" panose="02040503050406030204" pitchFamily="18" charset="0"/>
                          </a:rPr>
                          <m:t>𝑖</m:t>
                        </m:r>
                        <m:r>
                          <a:rPr lang="en-US" sz="8000" i="1">
                            <a:solidFill>
                              <a:schemeClr val="bg1"/>
                            </a:solidFill>
                            <a:latin typeface="Cambria Math" panose="02040503050406030204" pitchFamily="18" charset="0"/>
                          </a:rPr>
                          <m:t>=1</m:t>
                        </m:r>
                      </m:sub>
                      <m:sup>
                        <m:r>
                          <a:rPr lang="en-US" sz="8000" i="1">
                            <a:solidFill>
                              <a:schemeClr val="bg1"/>
                            </a:solidFill>
                            <a:latin typeface="Cambria Math" panose="02040503050406030204" pitchFamily="18" charset="0"/>
                          </a:rPr>
                          <m:t>𝑛</m:t>
                        </m:r>
                      </m:sup>
                      <m:e>
                        <m:sSup>
                          <m:sSupPr>
                            <m:ctrlPr>
                              <a:rPr lang="en-US" sz="8000" i="1">
                                <a:solidFill>
                                  <a:schemeClr val="bg1"/>
                                </a:solidFill>
                                <a:latin typeface="Cambria Math" panose="02040503050406030204" pitchFamily="18" charset="0"/>
                              </a:rPr>
                            </m:ctrlPr>
                          </m:sSupPr>
                          <m:e>
                            <m:r>
                              <a:rPr lang="en-US" sz="8000" i="1">
                                <a:solidFill>
                                  <a:schemeClr val="bg1"/>
                                </a:solidFill>
                                <a:latin typeface="Cambria Math" panose="02040503050406030204" pitchFamily="18" charset="0"/>
                              </a:rPr>
                              <m:t>(</m:t>
                            </m:r>
                            <m:sSub>
                              <m:sSubPr>
                                <m:ctrlPr>
                                  <a:rPr lang="en-US" sz="8000" i="1">
                                    <a:solidFill>
                                      <a:schemeClr val="bg1"/>
                                    </a:solidFill>
                                    <a:latin typeface="Cambria Math" panose="02040503050406030204" pitchFamily="18" charset="0"/>
                                  </a:rPr>
                                </m:ctrlPr>
                              </m:sSubPr>
                              <m:e>
                                <m:r>
                                  <a:rPr lang="en-US" sz="8000" i="1">
                                    <a:solidFill>
                                      <a:schemeClr val="bg1"/>
                                    </a:solidFill>
                                    <a:latin typeface="Cambria Math" panose="02040503050406030204" pitchFamily="18" charset="0"/>
                                  </a:rPr>
                                  <m:t>𝑦</m:t>
                                </m:r>
                              </m:e>
                              <m:sub>
                                <m:r>
                                  <a:rPr lang="en-US" sz="8000" i="1">
                                    <a:solidFill>
                                      <a:schemeClr val="bg1"/>
                                    </a:solidFill>
                                    <a:latin typeface="Cambria Math" panose="02040503050406030204" pitchFamily="18" charset="0"/>
                                  </a:rPr>
                                  <m:t>𝑖</m:t>
                                </m:r>
                              </m:sub>
                            </m:sSub>
                            <m:r>
                              <a:rPr lang="en-US" sz="8000" i="1">
                                <a:solidFill>
                                  <a:schemeClr val="bg1"/>
                                </a:solidFill>
                                <a:latin typeface="Cambria Math" panose="02040503050406030204" pitchFamily="18" charset="0"/>
                              </a:rPr>
                              <m:t>−</m:t>
                            </m:r>
                            <m:sSub>
                              <m:sSubPr>
                                <m:ctrlPr>
                                  <a:rPr lang="en-US" sz="8000" i="1">
                                    <a:solidFill>
                                      <a:schemeClr val="bg1"/>
                                    </a:solidFill>
                                    <a:latin typeface="Cambria Math" panose="02040503050406030204" pitchFamily="18" charset="0"/>
                                  </a:rPr>
                                </m:ctrlPr>
                              </m:sSubPr>
                              <m:e>
                                <m:acc>
                                  <m:accPr>
                                    <m:chr m:val="̂"/>
                                    <m:ctrlPr>
                                      <a:rPr lang="en-US" sz="8000" i="1">
                                        <a:solidFill>
                                          <a:schemeClr val="bg1"/>
                                        </a:solidFill>
                                        <a:latin typeface="Cambria Math" panose="02040503050406030204" pitchFamily="18" charset="0"/>
                                      </a:rPr>
                                    </m:ctrlPr>
                                  </m:accPr>
                                  <m:e>
                                    <m:r>
                                      <a:rPr lang="en-US" sz="8000" i="1">
                                        <a:solidFill>
                                          <a:schemeClr val="bg1"/>
                                        </a:solidFill>
                                        <a:latin typeface="Cambria Math" panose="02040503050406030204" pitchFamily="18" charset="0"/>
                                      </a:rPr>
                                      <m:t>𝑦</m:t>
                                    </m:r>
                                  </m:e>
                                </m:acc>
                              </m:e>
                              <m:sub>
                                <m:r>
                                  <a:rPr lang="en-US" sz="8000" i="1">
                                    <a:solidFill>
                                      <a:schemeClr val="bg1"/>
                                    </a:solidFill>
                                    <a:latin typeface="Cambria Math" panose="02040503050406030204" pitchFamily="18" charset="0"/>
                                  </a:rPr>
                                  <m:t>𝑖</m:t>
                                </m:r>
                              </m:sub>
                            </m:sSub>
                            <m:r>
                              <a:rPr lang="en-US" sz="8000" i="1">
                                <a:solidFill>
                                  <a:schemeClr val="bg1"/>
                                </a:solidFill>
                                <a:latin typeface="Cambria Math" panose="02040503050406030204" pitchFamily="18" charset="0"/>
                              </a:rPr>
                              <m:t>)</m:t>
                            </m:r>
                          </m:e>
                          <m:sup>
                            <m:r>
                              <a:rPr lang="en-US" sz="8000" i="1">
                                <a:solidFill>
                                  <a:schemeClr val="bg1"/>
                                </a:solidFill>
                                <a:latin typeface="Cambria Math" panose="02040503050406030204" pitchFamily="18" charset="0"/>
                              </a:rPr>
                              <m:t>2</m:t>
                            </m:r>
                          </m:sup>
                        </m:sSup>
                      </m:e>
                    </m:nary>
                  </m:oMath>
                </a14:m>
                <a:endParaRPr lang="en-US" sz="8000">
                  <a:solidFill>
                    <a:schemeClr val="bg1"/>
                  </a:solidFill>
                </a:endParaRPr>
              </a:p>
            </p:txBody>
          </p:sp>
        </mc:Choice>
        <mc:Fallback>
          <p:sp>
            <p:nvSpPr>
              <p:cNvPr id="23" name="TextBox 22">
                <a:extLst>
                  <a:ext uri="{FF2B5EF4-FFF2-40B4-BE49-F238E27FC236}">
                    <a16:creationId xmlns:a16="http://schemas.microsoft.com/office/drawing/2014/main" id="{0842ECA4-9B74-44A1-8E09-776D74A8713E}"/>
                  </a:ext>
                </a:extLst>
              </p:cNvPr>
              <p:cNvSpPr txBox="1">
                <a:spLocks noRot="1" noChangeAspect="1" noMove="1" noResize="1" noEditPoints="1" noAdjustHandles="1" noChangeArrowheads="1" noChangeShapeType="1" noTextEdit="1"/>
              </p:cNvSpPr>
              <p:nvPr/>
            </p:nvSpPr>
            <p:spPr>
              <a:xfrm>
                <a:off x="24161463" y="8855243"/>
                <a:ext cx="10714920" cy="1614160"/>
              </a:xfrm>
              <a:prstGeom prst="rect">
                <a:avLst/>
              </a:prstGeom>
              <a:blipFill>
                <a:blip r:embed="rId6"/>
                <a:stretch>
                  <a:fillRect/>
                </a:stretch>
              </a:blipFill>
              <a:ln w="6350">
                <a:noFill/>
              </a:ln>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0AB7451C-25D7-4F54-B4B4-291DF94198E5}"/>
              </a:ext>
            </a:extLst>
          </p:cNvPr>
          <p:cNvCxnSpPr>
            <a:cxnSpLocks/>
          </p:cNvCxnSpPr>
          <p:nvPr/>
        </p:nvCxnSpPr>
        <p:spPr>
          <a:xfrm>
            <a:off x="17417166" y="10810754"/>
            <a:ext cx="0" cy="931104"/>
          </a:xfrm>
          <a:prstGeom prst="line">
            <a:avLst/>
          </a:prstGeom>
          <a:ln w="762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127A4C-2755-4C72-BF46-0492E1FAEF64}"/>
              </a:ext>
            </a:extLst>
          </p:cNvPr>
          <p:cNvCxnSpPr>
            <a:cxnSpLocks/>
          </p:cNvCxnSpPr>
          <p:nvPr/>
        </p:nvCxnSpPr>
        <p:spPr>
          <a:xfrm>
            <a:off x="20017460" y="9826906"/>
            <a:ext cx="0" cy="2118167"/>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4" name="Table 21">
                <a:extLst>
                  <a:ext uri="{FF2B5EF4-FFF2-40B4-BE49-F238E27FC236}">
                    <a16:creationId xmlns:a16="http://schemas.microsoft.com/office/drawing/2014/main" id="{84C62524-61BA-07A1-830F-3185735ED390}"/>
                  </a:ext>
                </a:extLst>
              </p:cNvPr>
              <p:cNvGraphicFramePr>
                <a:graphicFrameLocks noGrp="1"/>
              </p:cNvGraphicFramePr>
              <p:nvPr>
                <p:extLst>
                  <p:ext uri="{D42A27DB-BD31-4B8C-83A1-F6EECF244321}">
                    <p14:modId xmlns:p14="http://schemas.microsoft.com/office/powerpoint/2010/main" val="2511630779"/>
                  </p:ext>
                </p:extLst>
              </p:nvPr>
            </p:nvGraphicFramePr>
            <p:xfrm>
              <a:off x="1333500" y="7477125"/>
              <a:ext cx="10001412" cy="9809181"/>
            </p:xfrm>
            <a:graphic>
              <a:graphicData uri="http://schemas.openxmlformats.org/drawingml/2006/table">
                <a:tbl>
                  <a:tblPr firstRow="1" bandRow="1">
                    <a:tableStyleId>{21E4AEA4-8DFA-4A89-87EB-49C32662AFE0}</a:tableStyleId>
                  </a:tblPr>
                  <a:tblGrid>
                    <a:gridCol w="2500353">
                      <a:extLst>
                        <a:ext uri="{9D8B030D-6E8A-4147-A177-3AD203B41FA5}">
                          <a16:colId xmlns:a16="http://schemas.microsoft.com/office/drawing/2014/main" val="4216219907"/>
                        </a:ext>
                      </a:extLst>
                    </a:gridCol>
                    <a:gridCol w="2500353">
                      <a:extLst>
                        <a:ext uri="{9D8B030D-6E8A-4147-A177-3AD203B41FA5}">
                          <a16:colId xmlns:a16="http://schemas.microsoft.com/office/drawing/2014/main" val="3264006766"/>
                        </a:ext>
                      </a:extLst>
                    </a:gridCol>
                    <a:gridCol w="2500353">
                      <a:extLst>
                        <a:ext uri="{9D8B030D-6E8A-4147-A177-3AD203B41FA5}">
                          <a16:colId xmlns:a16="http://schemas.microsoft.com/office/drawing/2014/main" val="2243466389"/>
                        </a:ext>
                      </a:extLst>
                    </a:gridCol>
                    <a:gridCol w="2500353">
                      <a:extLst>
                        <a:ext uri="{9D8B030D-6E8A-4147-A177-3AD203B41FA5}">
                          <a16:colId xmlns:a16="http://schemas.microsoft.com/office/drawing/2014/main" val="2629229735"/>
                        </a:ext>
                      </a:extLst>
                    </a:gridCol>
                  </a:tblGrid>
                  <a:tr h="1344706">
                    <a:tc>
                      <a:txBody>
                        <a:bodyPr/>
                        <a:lstStyle/>
                        <a:p>
                          <a:pPr algn="ctr"/>
                          <a:r>
                            <a:rPr lang="en-US" sz="7200">
                              <a:solidFill>
                                <a:schemeClr val="bg1"/>
                              </a:solidFill>
                            </a:rPr>
                            <a:t>x</a:t>
                          </a:r>
                        </a:p>
                      </a:txBody>
                      <a:tcPr marL="304800" marR="304800" marT="152400" marB="15240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tx2"/>
                        </a:solidFill>
                      </a:tcPr>
                    </a:tc>
                    <a:tc>
                      <a:txBody>
                        <a:bodyPr/>
                        <a:lstStyle/>
                        <a:p>
                          <a:pPr algn="ctr"/>
                          <a:r>
                            <a:rPr lang="en-US" sz="7200">
                              <a:solidFill>
                                <a:schemeClr val="bg1"/>
                              </a:solidFill>
                            </a:rPr>
                            <a:t>y</a:t>
                          </a:r>
                        </a:p>
                      </a:txBody>
                      <a:tcPr marL="304800" marR="304800" marT="152400" marB="1524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sz="7200" i="1" smtClean="0">
                                        <a:solidFill>
                                          <a:schemeClr val="bg1"/>
                                        </a:solidFill>
                                        <a:latin typeface="Cambria Math" panose="02040503050406030204" pitchFamily="18" charset="0"/>
                                      </a:rPr>
                                    </m:ctrlPr>
                                  </m:accPr>
                                  <m:e>
                                    <m:r>
                                      <a:rPr lang="en-US" sz="7200" b="1" i="1" smtClean="0">
                                        <a:solidFill>
                                          <a:schemeClr val="bg1"/>
                                        </a:solidFill>
                                        <a:latin typeface="Cambria Math" panose="02040503050406030204" pitchFamily="18" charset="0"/>
                                      </a:rPr>
                                      <m:t>𝒚</m:t>
                                    </m:r>
                                  </m:e>
                                </m:acc>
                              </m:oMath>
                            </m:oMathPara>
                          </a14:m>
                          <a:endParaRPr lang="en-US" sz="7200">
                            <a:solidFill>
                              <a:schemeClr val="bg1"/>
                            </a:solidFill>
                          </a:endParaRPr>
                        </a:p>
                      </a:txBody>
                      <a:tcPr marL="304800" marR="304800" marT="152400" marB="15240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accent5">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7200" i="1" smtClean="0">
                                        <a:solidFill>
                                          <a:schemeClr val="bg1"/>
                                        </a:solidFill>
                                        <a:latin typeface="Cambria Math" panose="02040503050406030204" pitchFamily="18" charset="0"/>
                                      </a:rPr>
                                    </m:ctrlPr>
                                  </m:sSupPr>
                                  <m:e>
                                    <m:r>
                                      <a:rPr lang="en-US" sz="7200" b="1" i="1" smtClean="0">
                                        <a:solidFill>
                                          <a:schemeClr val="bg1"/>
                                        </a:solidFill>
                                        <a:latin typeface="Cambria Math" panose="02040503050406030204" pitchFamily="18" charset="0"/>
                                      </a:rPr>
                                      <m:t>𝒆𝒓𝒓</m:t>
                                    </m:r>
                                  </m:e>
                                  <m:sup>
                                    <m:r>
                                      <a:rPr lang="en-US" sz="7200" i="1" smtClean="0">
                                        <a:solidFill>
                                          <a:schemeClr val="bg1"/>
                                        </a:solidFill>
                                        <a:latin typeface="Cambria Math" panose="02040503050406030204" pitchFamily="18" charset="0"/>
                                      </a:rPr>
                                      <m:t>2</m:t>
                                    </m:r>
                                  </m:sup>
                                </m:sSup>
                              </m:oMath>
                            </m:oMathPara>
                          </a14:m>
                          <a:endParaRPr lang="en-US" sz="7200">
                            <a:solidFill>
                              <a:schemeClr val="bg1"/>
                            </a:solidFill>
                          </a:endParaRPr>
                        </a:p>
                      </a:txBody>
                      <a:tcPr marL="304800" marR="304800" marT="152400" marB="1524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accent5">
                            <a:lumMod val="60000"/>
                            <a:lumOff val="40000"/>
                          </a:schemeClr>
                        </a:solidFill>
                      </a:tcPr>
                    </a:tc>
                    <a:extLst>
                      <a:ext uri="{0D108BD9-81ED-4DB2-BD59-A6C34878D82A}">
                        <a16:rowId xmlns:a16="http://schemas.microsoft.com/office/drawing/2014/main" val="3860770527"/>
                      </a:ext>
                    </a:extLst>
                  </a:tr>
                  <a:tr h="1344706">
                    <a:tc>
                      <a:txBody>
                        <a:bodyPr/>
                        <a:lstStyle/>
                        <a:p>
                          <a:pPr algn="ctr"/>
                          <a:r>
                            <a:rPr lang="en-US" sz="7200">
                              <a:solidFill>
                                <a:schemeClr val="bg1"/>
                              </a:solidFill>
                            </a:rPr>
                            <a:t>1</a:t>
                          </a:r>
                        </a:p>
                      </a:txBody>
                      <a:tcPr marL="304800" marR="304800" marT="152400" marB="15240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a:solidFill>
                                <a:schemeClr val="bg1"/>
                              </a:solidFill>
                            </a:rPr>
                            <a:t>3</a:t>
                          </a:r>
                        </a:p>
                      </a:txBody>
                      <a:tcPr marL="304800" marR="304800" marT="152400" marB="15240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a:solidFill>
                                <a:schemeClr val="bg1"/>
                              </a:solidFill>
                            </a:rPr>
                            <a:t>4</a:t>
                          </a:r>
                        </a:p>
                      </a:txBody>
                      <a:tcPr marL="304800" marR="304800" marT="152400" marB="15240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en-US" sz="7200">
                              <a:solidFill>
                                <a:schemeClr val="bg1"/>
                              </a:solidFill>
                            </a:rPr>
                            <a:t>1</a:t>
                          </a:r>
                        </a:p>
                      </a:txBody>
                      <a:tcPr marL="304800" marR="304800" marT="152400" marB="15240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786814167"/>
                      </a:ext>
                    </a:extLst>
                  </a:tr>
                  <a:tr h="1344706">
                    <a:tc>
                      <a:txBody>
                        <a:bodyPr/>
                        <a:lstStyle/>
                        <a:p>
                          <a:pPr algn="ctr"/>
                          <a:r>
                            <a:rPr lang="en-US" sz="7200">
                              <a:solidFill>
                                <a:schemeClr val="bg1"/>
                              </a:solidFill>
                            </a:rPr>
                            <a:t>2</a:t>
                          </a:r>
                        </a:p>
                      </a:txBody>
                      <a:tcPr marL="304800" marR="304800" marT="152400" marB="15240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a:solidFill>
                                <a:schemeClr val="bg1"/>
                              </a:solidFill>
                            </a:rPr>
                            <a:t>5</a:t>
                          </a:r>
                        </a:p>
                      </a:txBody>
                      <a:tcPr marL="304800" marR="304800" marT="152400" marB="15240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a:solidFill>
                                <a:schemeClr val="bg1"/>
                              </a:solidFill>
                            </a:rPr>
                            <a:t>3</a:t>
                          </a:r>
                        </a:p>
                      </a:txBody>
                      <a:tcPr marL="304800" marR="304800" marT="152400" marB="15240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7200">
                              <a:solidFill>
                                <a:schemeClr val="bg1"/>
                              </a:solidFill>
                            </a:rPr>
                            <a:t>4</a:t>
                          </a:r>
                        </a:p>
                      </a:txBody>
                      <a:tcPr marL="304800" marR="304800" marT="152400" marB="15240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92912587"/>
                      </a:ext>
                    </a:extLst>
                  </a:tr>
                  <a:tr h="2554941">
                    <a:tc gridSpan="3">
                      <a:txBody>
                        <a:bodyPr/>
                        <a:lstStyle/>
                        <a:p>
                          <a:pPr algn="r"/>
                          <a:r>
                            <a:rPr lang="en-US" sz="7200">
                              <a:solidFill>
                                <a:schemeClr val="bg1"/>
                              </a:solidFill>
                            </a:rPr>
                            <a:t>MSE =</a:t>
                          </a:r>
                        </a:p>
                      </a:txBody>
                      <a:tcPr marL="304800" marR="304800" marT="152400" marB="152400"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sz="7200">
                              <a:solidFill>
                                <a:schemeClr val="tx1"/>
                              </a:solidFill>
                            </a:rPr>
                            <a:t>2.5</a:t>
                          </a:r>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004781373"/>
                      </a:ext>
                    </a:extLst>
                  </a:tr>
                  <a:tr h="2554941">
                    <a:tc gridSpan="3">
                      <a:txBody>
                        <a:bodyPr/>
                        <a:lstStyle/>
                        <a:p>
                          <a:pPr algn="r"/>
                          <a:r>
                            <a:rPr lang="en-US" sz="7200">
                              <a:solidFill>
                                <a:schemeClr val="bg1"/>
                              </a:solidFill>
                            </a:rPr>
                            <a:t>RMSE =</a:t>
                          </a:r>
                          <a:r>
                            <a:rPr lang="en-US" sz="18000">
                              <a:solidFill>
                                <a:schemeClr val="bg1"/>
                              </a:solidFill>
                            </a:rPr>
                            <a:t> </a:t>
                          </a:r>
                        </a:p>
                      </a:txBody>
                      <a:tcPr marL="304800" marR="304800" marT="152400" marB="152400" anchor="ctr">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a:txBody>
                        <a:bodyPr/>
                        <a:lstStyle/>
                        <a:p>
                          <a:pPr algn="ctr"/>
                          <a:r>
                            <a:rPr lang="en-US" sz="7200">
                              <a:solidFill>
                                <a:schemeClr val="tx1"/>
                              </a:solidFill>
                            </a:rPr>
                            <a:t>1.6</a:t>
                          </a:r>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222526498"/>
                      </a:ext>
                    </a:extLst>
                  </a:tr>
                </a:tbl>
              </a:graphicData>
            </a:graphic>
          </p:graphicFrame>
        </mc:Choice>
        <mc:Fallback>
          <p:graphicFrame>
            <p:nvGraphicFramePr>
              <p:cNvPr id="4" name="Table 21">
                <a:extLst>
                  <a:ext uri="{FF2B5EF4-FFF2-40B4-BE49-F238E27FC236}">
                    <a16:creationId xmlns:a16="http://schemas.microsoft.com/office/drawing/2014/main" id="{84C62524-61BA-07A1-830F-3185735ED390}"/>
                  </a:ext>
                </a:extLst>
              </p:cNvPr>
              <p:cNvGraphicFramePr>
                <a:graphicFrameLocks noGrp="1"/>
              </p:cNvGraphicFramePr>
              <p:nvPr>
                <p:extLst>
                  <p:ext uri="{D42A27DB-BD31-4B8C-83A1-F6EECF244321}">
                    <p14:modId xmlns:p14="http://schemas.microsoft.com/office/powerpoint/2010/main" val="2511630779"/>
                  </p:ext>
                </p:extLst>
              </p:nvPr>
            </p:nvGraphicFramePr>
            <p:xfrm>
              <a:off x="1333500" y="7477125"/>
              <a:ext cx="10001412" cy="9809181"/>
            </p:xfrm>
            <a:graphic>
              <a:graphicData uri="http://schemas.openxmlformats.org/drawingml/2006/table">
                <a:tbl>
                  <a:tblPr firstRow="1" bandRow="1">
                    <a:tableStyleId>{21E4AEA4-8DFA-4A89-87EB-49C32662AFE0}</a:tableStyleId>
                  </a:tblPr>
                  <a:tblGrid>
                    <a:gridCol w="2500353">
                      <a:extLst>
                        <a:ext uri="{9D8B030D-6E8A-4147-A177-3AD203B41FA5}">
                          <a16:colId xmlns:a16="http://schemas.microsoft.com/office/drawing/2014/main" val="4216219907"/>
                        </a:ext>
                      </a:extLst>
                    </a:gridCol>
                    <a:gridCol w="2500353">
                      <a:extLst>
                        <a:ext uri="{9D8B030D-6E8A-4147-A177-3AD203B41FA5}">
                          <a16:colId xmlns:a16="http://schemas.microsoft.com/office/drawing/2014/main" val="3264006766"/>
                        </a:ext>
                      </a:extLst>
                    </a:gridCol>
                    <a:gridCol w="2500353">
                      <a:extLst>
                        <a:ext uri="{9D8B030D-6E8A-4147-A177-3AD203B41FA5}">
                          <a16:colId xmlns:a16="http://schemas.microsoft.com/office/drawing/2014/main" val="2243466389"/>
                        </a:ext>
                      </a:extLst>
                    </a:gridCol>
                    <a:gridCol w="2500353">
                      <a:extLst>
                        <a:ext uri="{9D8B030D-6E8A-4147-A177-3AD203B41FA5}">
                          <a16:colId xmlns:a16="http://schemas.microsoft.com/office/drawing/2014/main" val="2629229735"/>
                        </a:ext>
                      </a:extLst>
                    </a:gridCol>
                  </a:tblGrid>
                  <a:tr h="1402080">
                    <a:tc>
                      <a:txBody>
                        <a:bodyPr/>
                        <a:lstStyle/>
                        <a:p>
                          <a:pPr algn="ctr"/>
                          <a:r>
                            <a:rPr lang="en-US" sz="7200">
                              <a:solidFill>
                                <a:schemeClr val="bg1"/>
                              </a:solidFill>
                            </a:rPr>
                            <a:t>x</a:t>
                          </a:r>
                        </a:p>
                      </a:txBody>
                      <a:tcPr marL="304800" marR="304800" marT="152400" marB="15240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tx2"/>
                        </a:solidFill>
                      </a:tcPr>
                    </a:tc>
                    <a:tc>
                      <a:txBody>
                        <a:bodyPr/>
                        <a:lstStyle/>
                        <a:p>
                          <a:pPr algn="ctr"/>
                          <a:r>
                            <a:rPr lang="en-US" sz="7200">
                              <a:solidFill>
                                <a:schemeClr val="bg1"/>
                              </a:solidFill>
                            </a:rPr>
                            <a:t>y</a:t>
                          </a:r>
                        </a:p>
                      </a:txBody>
                      <a:tcPr marL="304800" marR="304800" marT="152400" marB="1524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tx2"/>
                        </a:solidFill>
                      </a:tcPr>
                    </a:tc>
                    <a:tc>
                      <a:txBody>
                        <a:bodyPr/>
                        <a:lstStyle/>
                        <a:p>
                          <a:endParaRPr lang="en-US"/>
                        </a:p>
                      </a:txBody>
                      <a:tcPr marL="304800" marR="304800" marT="152400" marB="15240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blipFill>
                          <a:blip r:embed="rId7"/>
                          <a:stretch>
                            <a:fillRect l="-200487" t="-9130" r="-101217" b="-602609"/>
                          </a:stretch>
                        </a:blipFill>
                      </a:tcPr>
                    </a:tc>
                    <a:tc>
                      <a:txBody>
                        <a:bodyPr/>
                        <a:lstStyle/>
                        <a:p>
                          <a:endParaRPr lang="en-US"/>
                        </a:p>
                      </a:txBody>
                      <a:tcPr marL="304800" marR="304800" marT="152400" marB="1524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blipFill>
                          <a:blip r:embed="rId7"/>
                          <a:stretch>
                            <a:fillRect l="-301220" t="-9130" r="-1463" b="-602609"/>
                          </a:stretch>
                        </a:blipFill>
                      </a:tcPr>
                    </a:tc>
                    <a:extLst>
                      <a:ext uri="{0D108BD9-81ED-4DB2-BD59-A6C34878D82A}">
                        <a16:rowId xmlns:a16="http://schemas.microsoft.com/office/drawing/2014/main" val="3860770527"/>
                      </a:ext>
                    </a:extLst>
                  </a:tr>
                  <a:tr h="1402080">
                    <a:tc>
                      <a:txBody>
                        <a:bodyPr/>
                        <a:lstStyle/>
                        <a:p>
                          <a:pPr algn="ctr"/>
                          <a:r>
                            <a:rPr lang="en-US" sz="7200">
                              <a:solidFill>
                                <a:schemeClr val="bg1"/>
                              </a:solidFill>
                            </a:rPr>
                            <a:t>1</a:t>
                          </a:r>
                        </a:p>
                      </a:txBody>
                      <a:tcPr marL="304800" marR="304800" marT="152400" marB="15240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a:solidFill>
                                <a:schemeClr val="bg1"/>
                              </a:solidFill>
                            </a:rPr>
                            <a:t>3</a:t>
                          </a:r>
                        </a:p>
                      </a:txBody>
                      <a:tcPr marL="304800" marR="304800" marT="152400" marB="15240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a:solidFill>
                                <a:schemeClr val="bg1"/>
                              </a:solidFill>
                            </a:rPr>
                            <a:t>4</a:t>
                          </a:r>
                        </a:p>
                      </a:txBody>
                      <a:tcPr marL="304800" marR="304800" marT="152400" marB="15240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en-US" sz="7200">
                              <a:solidFill>
                                <a:schemeClr val="bg1"/>
                              </a:solidFill>
                            </a:rPr>
                            <a:t>1</a:t>
                          </a:r>
                        </a:p>
                      </a:txBody>
                      <a:tcPr marL="304800" marR="304800" marT="152400" marB="15240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786814167"/>
                      </a:ext>
                    </a:extLst>
                  </a:tr>
                  <a:tr h="1402080">
                    <a:tc>
                      <a:txBody>
                        <a:bodyPr/>
                        <a:lstStyle/>
                        <a:p>
                          <a:pPr algn="ctr"/>
                          <a:r>
                            <a:rPr lang="en-US" sz="7200">
                              <a:solidFill>
                                <a:schemeClr val="bg1"/>
                              </a:solidFill>
                            </a:rPr>
                            <a:t>2</a:t>
                          </a:r>
                        </a:p>
                      </a:txBody>
                      <a:tcPr marL="304800" marR="304800" marT="152400" marB="15240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a:solidFill>
                                <a:schemeClr val="bg1"/>
                              </a:solidFill>
                            </a:rPr>
                            <a:t>5</a:t>
                          </a:r>
                        </a:p>
                      </a:txBody>
                      <a:tcPr marL="304800" marR="304800" marT="152400" marB="15240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a:solidFill>
                                <a:schemeClr val="bg1"/>
                              </a:solidFill>
                            </a:rPr>
                            <a:t>3</a:t>
                          </a:r>
                        </a:p>
                      </a:txBody>
                      <a:tcPr marL="304800" marR="304800" marT="152400" marB="15240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7200">
                              <a:solidFill>
                                <a:schemeClr val="bg1"/>
                              </a:solidFill>
                            </a:rPr>
                            <a:t>4</a:t>
                          </a:r>
                        </a:p>
                      </a:txBody>
                      <a:tcPr marL="304800" marR="304800" marT="152400" marB="15240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92912587"/>
                      </a:ext>
                    </a:extLst>
                  </a:tr>
                  <a:tr h="2554941">
                    <a:tc gridSpan="3">
                      <a:txBody>
                        <a:bodyPr/>
                        <a:lstStyle/>
                        <a:p>
                          <a:pPr algn="r"/>
                          <a:r>
                            <a:rPr lang="en-US" sz="7200">
                              <a:solidFill>
                                <a:schemeClr val="bg1"/>
                              </a:solidFill>
                            </a:rPr>
                            <a:t>MSE =</a:t>
                          </a:r>
                        </a:p>
                      </a:txBody>
                      <a:tcPr marL="304800" marR="304800" marT="152400" marB="152400"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sz="7200">
                              <a:solidFill>
                                <a:schemeClr val="tx1"/>
                              </a:solidFill>
                            </a:rPr>
                            <a:t>2.5</a:t>
                          </a:r>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004781373"/>
                      </a:ext>
                    </a:extLst>
                  </a:tr>
                  <a:tr h="3048000">
                    <a:tc gridSpan="3">
                      <a:txBody>
                        <a:bodyPr/>
                        <a:lstStyle/>
                        <a:p>
                          <a:pPr algn="r"/>
                          <a:r>
                            <a:rPr lang="en-US" sz="7200">
                              <a:solidFill>
                                <a:schemeClr val="bg1"/>
                              </a:solidFill>
                            </a:rPr>
                            <a:t>RMSE =</a:t>
                          </a:r>
                          <a:r>
                            <a:rPr lang="en-US" sz="18000">
                              <a:solidFill>
                                <a:schemeClr val="bg1"/>
                              </a:solidFill>
                            </a:rPr>
                            <a:t> </a:t>
                          </a:r>
                        </a:p>
                      </a:txBody>
                      <a:tcPr marL="304800" marR="304800" marT="152400" marB="152400" anchor="ctr">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a:txBody>
                        <a:bodyPr/>
                        <a:lstStyle/>
                        <a:p>
                          <a:pPr algn="ctr"/>
                          <a:r>
                            <a:rPr lang="en-US" sz="7200">
                              <a:solidFill>
                                <a:schemeClr val="tx1"/>
                              </a:solidFill>
                            </a:rPr>
                            <a:t>1.6</a:t>
                          </a:r>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222526498"/>
                      </a:ext>
                    </a:extLst>
                  </a:tr>
                </a:tbl>
              </a:graphicData>
            </a:graphic>
          </p:graphicFrame>
        </mc:Fallback>
      </mc:AlternateContent>
      <p:cxnSp>
        <p:nvCxnSpPr>
          <p:cNvPr id="5" name="Straight Connector 4">
            <a:extLst>
              <a:ext uri="{FF2B5EF4-FFF2-40B4-BE49-F238E27FC236}">
                <a16:creationId xmlns:a16="http://schemas.microsoft.com/office/drawing/2014/main" id="{5F7E5388-A12F-BF39-66B8-B240FC49FA43}"/>
              </a:ext>
            </a:extLst>
          </p:cNvPr>
          <p:cNvCxnSpPr>
            <a:cxnSpLocks/>
          </p:cNvCxnSpPr>
          <p:nvPr/>
        </p:nvCxnSpPr>
        <p:spPr>
          <a:xfrm>
            <a:off x="14889480" y="9631415"/>
            <a:ext cx="7635240" cy="349105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0606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D07C32F3-AB4F-9499-D99C-3D08151DEE43}"/>
              </a:ext>
            </a:extLst>
          </p:cNvPr>
          <p:cNvGraphicFramePr/>
          <p:nvPr>
            <p:extLst>
              <p:ext uri="{D42A27DB-BD31-4B8C-83A1-F6EECF244321}">
                <p14:modId xmlns:p14="http://schemas.microsoft.com/office/powerpoint/2010/main" val="2177732315"/>
              </p:ext>
            </p:extLst>
          </p:nvPr>
        </p:nvGraphicFramePr>
        <p:xfrm>
          <a:off x="13384932" y="8071005"/>
          <a:ext cx="9461477" cy="907995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 Simpler Model</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22023670-72F0-49AB-BD79-8D862906AD68}"/>
                  </a:ext>
                </a:extLst>
              </p:cNvPr>
              <p:cNvSpPr txBox="1"/>
              <p:nvPr/>
            </p:nvSpPr>
            <p:spPr>
              <a:xfrm>
                <a:off x="13764518" y="4173889"/>
                <a:ext cx="9046964"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rPr>
                        <m:t>𝑦</m:t>
                      </m:r>
                      <m:r>
                        <a:rPr lang="en-US" sz="13333" i="1">
                          <a:solidFill>
                            <a:schemeClr val="bg1"/>
                          </a:solidFill>
                          <a:latin typeface="Cambria Math" panose="02040503050406030204" pitchFamily="18" charset="0"/>
                        </a:rPr>
                        <m:t>=</m:t>
                      </m:r>
                      <m:r>
                        <a:rPr lang="en-US" sz="13333" i="1">
                          <a:solidFill>
                            <a:schemeClr val="bg1"/>
                          </a:solidFill>
                          <a:latin typeface="Cambria Math" panose="02040503050406030204" pitchFamily="18" charset="0"/>
                        </a:rPr>
                        <m:t>𝑚𝑥</m:t>
                      </m:r>
                      <m:r>
                        <a:rPr lang="en-US" sz="13333" i="1">
                          <a:solidFill>
                            <a:schemeClr val="bg1"/>
                          </a:solidFill>
                          <a:latin typeface="Cambria Math" panose="02040503050406030204" pitchFamily="18" charset="0"/>
                        </a:rPr>
                        <m:t>+</m:t>
                      </m:r>
                      <m:r>
                        <a:rPr lang="en-US" sz="13333" i="1">
                          <a:solidFill>
                            <a:schemeClr val="bg1"/>
                          </a:solidFill>
                          <a:latin typeface="Cambria Math" panose="02040503050406030204" pitchFamily="18" charset="0"/>
                        </a:rPr>
                        <m:t>𝑏</m:t>
                      </m:r>
                    </m:oMath>
                  </m:oMathPara>
                </a14:m>
                <a:endParaRPr lang="en-US" sz="6000">
                  <a:solidFill>
                    <a:schemeClr val="bg1"/>
                  </a:solidFill>
                </a:endParaRPr>
              </a:p>
            </p:txBody>
          </p:sp>
        </mc:Choice>
        <mc:Fallback>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13764518" y="4173889"/>
                <a:ext cx="9046964" cy="1846596"/>
              </a:xfrm>
              <a:prstGeom prst="rect">
                <a:avLst/>
              </a:prstGeom>
              <a:blipFill>
                <a:blip r:embed="rId4"/>
                <a:stretch>
                  <a:fillRect/>
                </a:stretch>
              </a:blipFill>
              <a:ln w="6350">
                <a:noFill/>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A407A4E3-1C68-4825-8F17-69837865560E}"/>
              </a:ext>
            </a:extLst>
          </p:cNvPr>
          <p:cNvPicPr>
            <a:picLocks noChangeAspect="1"/>
          </p:cNvPicPr>
          <p:nvPr/>
        </p:nvPicPr>
        <p:blipFill>
          <a:blip r:embed="rId5"/>
          <a:stretch>
            <a:fillRect/>
          </a:stretch>
        </p:blipFill>
        <p:spPr>
          <a:xfrm>
            <a:off x="23788687" y="6756664"/>
            <a:ext cx="11959207" cy="11775533"/>
          </a:xfrm>
          <a:prstGeom prst="rect">
            <a:avLst/>
          </a:prstGeom>
        </p:spPr>
      </p:pic>
      <mc:AlternateContent xmlns:mc="http://schemas.openxmlformats.org/markup-compatibility/2006">
        <mc:Choice xmlns:a14="http://schemas.microsoft.com/office/drawing/2010/main" Requires="a14">
          <p:graphicFrame>
            <p:nvGraphicFramePr>
              <p:cNvPr id="5" name="Table 21">
                <a:extLst>
                  <a:ext uri="{FF2B5EF4-FFF2-40B4-BE49-F238E27FC236}">
                    <a16:creationId xmlns:a16="http://schemas.microsoft.com/office/drawing/2014/main" id="{A8FDCD74-BEF0-EB05-B12C-CCC6E7E217D1}"/>
                  </a:ext>
                </a:extLst>
              </p:cNvPr>
              <p:cNvGraphicFramePr>
                <a:graphicFrameLocks noGrp="1"/>
              </p:cNvGraphicFramePr>
              <p:nvPr>
                <p:extLst>
                  <p:ext uri="{D42A27DB-BD31-4B8C-83A1-F6EECF244321}">
                    <p14:modId xmlns:p14="http://schemas.microsoft.com/office/powerpoint/2010/main" val="64392919"/>
                  </p:ext>
                </p:extLst>
              </p:nvPr>
            </p:nvGraphicFramePr>
            <p:xfrm>
              <a:off x="1333500" y="7477125"/>
              <a:ext cx="10001412" cy="9809181"/>
            </p:xfrm>
            <a:graphic>
              <a:graphicData uri="http://schemas.openxmlformats.org/drawingml/2006/table">
                <a:tbl>
                  <a:tblPr firstRow="1" bandRow="1">
                    <a:tableStyleId>{21E4AEA4-8DFA-4A89-87EB-49C32662AFE0}</a:tableStyleId>
                  </a:tblPr>
                  <a:tblGrid>
                    <a:gridCol w="2500353">
                      <a:extLst>
                        <a:ext uri="{9D8B030D-6E8A-4147-A177-3AD203B41FA5}">
                          <a16:colId xmlns:a16="http://schemas.microsoft.com/office/drawing/2014/main" val="4216219907"/>
                        </a:ext>
                      </a:extLst>
                    </a:gridCol>
                    <a:gridCol w="2500353">
                      <a:extLst>
                        <a:ext uri="{9D8B030D-6E8A-4147-A177-3AD203B41FA5}">
                          <a16:colId xmlns:a16="http://schemas.microsoft.com/office/drawing/2014/main" val="3264006766"/>
                        </a:ext>
                      </a:extLst>
                    </a:gridCol>
                    <a:gridCol w="2500353">
                      <a:extLst>
                        <a:ext uri="{9D8B030D-6E8A-4147-A177-3AD203B41FA5}">
                          <a16:colId xmlns:a16="http://schemas.microsoft.com/office/drawing/2014/main" val="2243466389"/>
                        </a:ext>
                      </a:extLst>
                    </a:gridCol>
                    <a:gridCol w="2500353">
                      <a:extLst>
                        <a:ext uri="{9D8B030D-6E8A-4147-A177-3AD203B41FA5}">
                          <a16:colId xmlns:a16="http://schemas.microsoft.com/office/drawing/2014/main" val="2629229735"/>
                        </a:ext>
                      </a:extLst>
                    </a:gridCol>
                  </a:tblGrid>
                  <a:tr h="1344706">
                    <a:tc>
                      <a:txBody>
                        <a:bodyPr/>
                        <a:lstStyle/>
                        <a:p>
                          <a:pPr algn="ctr"/>
                          <a:r>
                            <a:rPr lang="en-US" sz="7200">
                              <a:solidFill>
                                <a:schemeClr val="bg1"/>
                              </a:solidFill>
                            </a:rPr>
                            <a:t>x</a:t>
                          </a:r>
                        </a:p>
                      </a:txBody>
                      <a:tcPr marL="304800" marR="304800" marT="152400" marB="15240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tx2"/>
                        </a:solidFill>
                      </a:tcPr>
                    </a:tc>
                    <a:tc>
                      <a:txBody>
                        <a:bodyPr/>
                        <a:lstStyle/>
                        <a:p>
                          <a:pPr algn="ctr"/>
                          <a:r>
                            <a:rPr lang="en-US" sz="7200">
                              <a:solidFill>
                                <a:schemeClr val="bg1"/>
                              </a:solidFill>
                            </a:rPr>
                            <a:t>y</a:t>
                          </a:r>
                        </a:p>
                      </a:txBody>
                      <a:tcPr marL="304800" marR="304800" marT="152400" marB="1524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sz="7200" i="1" smtClean="0">
                                        <a:solidFill>
                                          <a:schemeClr val="bg1"/>
                                        </a:solidFill>
                                        <a:latin typeface="Cambria Math" panose="02040503050406030204" pitchFamily="18" charset="0"/>
                                      </a:rPr>
                                    </m:ctrlPr>
                                  </m:accPr>
                                  <m:e>
                                    <m:r>
                                      <a:rPr lang="en-US" sz="7200" b="1" i="1" smtClean="0">
                                        <a:solidFill>
                                          <a:schemeClr val="bg1"/>
                                        </a:solidFill>
                                        <a:latin typeface="Cambria Math" panose="02040503050406030204" pitchFamily="18" charset="0"/>
                                      </a:rPr>
                                      <m:t>𝒚</m:t>
                                    </m:r>
                                  </m:e>
                                </m:acc>
                              </m:oMath>
                            </m:oMathPara>
                          </a14:m>
                          <a:endParaRPr lang="en-US" sz="7200">
                            <a:solidFill>
                              <a:schemeClr val="bg1"/>
                            </a:solidFill>
                          </a:endParaRPr>
                        </a:p>
                      </a:txBody>
                      <a:tcPr marL="304800" marR="304800" marT="152400" marB="15240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accent5">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7200" i="1" smtClean="0">
                                        <a:solidFill>
                                          <a:schemeClr val="bg1"/>
                                        </a:solidFill>
                                        <a:latin typeface="Cambria Math" panose="02040503050406030204" pitchFamily="18" charset="0"/>
                                      </a:rPr>
                                    </m:ctrlPr>
                                  </m:sSupPr>
                                  <m:e>
                                    <m:r>
                                      <a:rPr lang="en-US" sz="7200" b="1" i="1" smtClean="0">
                                        <a:solidFill>
                                          <a:schemeClr val="bg1"/>
                                        </a:solidFill>
                                        <a:latin typeface="Cambria Math" panose="02040503050406030204" pitchFamily="18" charset="0"/>
                                      </a:rPr>
                                      <m:t>𝒆𝒓𝒓</m:t>
                                    </m:r>
                                  </m:e>
                                  <m:sup>
                                    <m:r>
                                      <a:rPr lang="en-US" sz="7200" i="1" smtClean="0">
                                        <a:solidFill>
                                          <a:schemeClr val="bg1"/>
                                        </a:solidFill>
                                        <a:latin typeface="Cambria Math" panose="02040503050406030204" pitchFamily="18" charset="0"/>
                                      </a:rPr>
                                      <m:t>2</m:t>
                                    </m:r>
                                  </m:sup>
                                </m:sSup>
                              </m:oMath>
                            </m:oMathPara>
                          </a14:m>
                          <a:endParaRPr lang="en-US" sz="7200">
                            <a:solidFill>
                              <a:schemeClr val="bg1"/>
                            </a:solidFill>
                          </a:endParaRPr>
                        </a:p>
                      </a:txBody>
                      <a:tcPr marL="304800" marR="304800" marT="152400" marB="1524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accent5">
                            <a:lumMod val="60000"/>
                            <a:lumOff val="40000"/>
                          </a:schemeClr>
                        </a:solidFill>
                      </a:tcPr>
                    </a:tc>
                    <a:extLst>
                      <a:ext uri="{0D108BD9-81ED-4DB2-BD59-A6C34878D82A}">
                        <a16:rowId xmlns:a16="http://schemas.microsoft.com/office/drawing/2014/main" val="3860770527"/>
                      </a:ext>
                    </a:extLst>
                  </a:tr>
                  <a:tr h="1344706">
                    <a:tc>
                      <a:txBody>
                        <a:bodyPr/>
                        <a:lstStyle/>
                        <a:p>
                          <a:pPr algn="ctr"/>
                          <a:r>
                            <a:rPr lang="en-US" sz="7200">
                              <a:solidFill>
                                <a:schemeClr val="bg1"/>
                              </a:solidFill>
                            </a:rPr>
                            <a:t>1</a:t>
                          </a:r>
                        </a:p>
                      </a:txBody>
                      <a:tcPr marL="304800" marR="304800" marT="152400" marB="15240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a:solidFill>
                                <a:schemeClr val="bg1"/>
                              </a:solidFill>
                            </a:rPr>
                            <a:t>3</a:t>
                          </a:r>
                        </a:p>
                      </a:txBody>
                      <a:tcPr marL="304800" marR="304800" marT="152400" marB="15240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a:solidFill>
                                <a:schemeClr val="bg1"/>
                              </a:solidFill>
                            </a:rPr>
                            <a:t>4</a:t>
                          </a:r>
                        </a:p>
                      </a:txBody>
                      <a:tcPr marL="304800" marR="304800" marT="152400" marB="15240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en-US" sz="7200">
                              <a:solidFill>
                                <a:schemeClr val="bg1"/>
                              </a:solidFill>
                            </a:rPr>
                            <a:t>1</a:t>
                          </a:r>
                        </a:p>
                      </a:txBody>
                      <a:tcPr marL="304800" marR="304800" marT="152400" marB="15240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786814167"/>
                      </a:ext>
                    </a:extLst>
                  </a:tr>
                  <a:tr h="1344706">
                    <a:tc>
                      <a:txBody>
                        <a:bodyPr/>
                        <a:lstStyle/>
                        <a:p>
                          <a:pPr algn="ctr"/>
                          <a:r>
                            <a:rPr lang="en-US" sz="7200">
                              <a:solidFill>
                                <a:schemeClr val="bg1"/>
                              </a:solidFill>
                            </a:rPr>
                            <a:t>2</a:t>
                          </a:r>
                        </a:p>
                      </a:txBody>
                      <a:tcPr marL="304800" marR="304800" marT="152400" marB="15240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a:solidFill>
                                <a:schemeClr val="bg1"/>
                              </a:solidFill>
                            </a:rPr>
                            <a:t>5</a:t>
                          </a:r>
                        </a:p>
                      </a:txBody>
                      <a:tcPr marL="304800" marR="304800" marT="152400" marB="15240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a:solidFill>
                                <a:schemeClr val="bg1"/>
                              </a:solidFill>
                            </a:rPr>
                            <a:t>3</a:t>
                          </a:r>
                        </a:p>
                      </a:txBody>
                      <a:tcPr marL="304800" marR="304800" marT="152400" marB="15240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7200">
                              <a:solidFill>
                                <a:schemeClr val="bg1"/>
                              </a:solidFill>
                            </a:rPr>
                            <a:t>4</a:t>
                          </a:r>
                        </a:p>
                      </a:txBody>
                      <a:tcPr marL="304800" marR="304800" marT="152400" marB="15240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92912587"/>
                      </a:ext>
                    </a:extLst>
                  </a:tr>
                  <a:tr h="2554941">
                    <a:tc gridSpan="3">
                      <a:txBody>
                        <a:bodyPr/>
                        <a:lstStyle/>
                        <a:p>
                          <a:pPr algn="r"/>
                          <a:r>
                            <a:rPr lang="en-US" sz="7200">
                              <a:solidFill>
                                <a:schemeClr val="bg1"/>
                              </a:solidFill>
                            </a:rPr>
                            <a:t>MSE =</a:t>
                          </a:r>
                        </a:p>
                      </a:txBody>
                      <a:tcPr marL="304800" marR="304800" marT="152400" marB="152400"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sz="7200">
                              <a:solidFill>
                                <a:schemeClr val="tx1"/>
                              </a:solidFill>
                            </a:rPr>
                            <a:t>2.5</a:t>
                          </a:r>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004781373"/>
                      </a:ext>
                    </a:extLst>
                  </a:tr>
                  <a:tr h="2554941">
                    <a:tc gridSpan="3">
                      <a:txBody>
                        <a:bodyPr/>
                        <a:lstStyle/>
                        <a:p>
                          <a:pPr algn="r"/>
                          <a:r>
                            <a:rPr lang="en-US" sz="7200">
                              <a:solidFill>
                                <a:schemeClr val="bg1"/>
                              </a:solidFill>
                            </a:rPr>
                            <a:t>RMSE =</a:t>
                          </a:r>
                          <a:r>
                            <a:rPr lang="en-US" sz="18000">
                              <a:solidFill>
                                <a:schemeClr val="bg1"/>
                              </a:solidFill>
                            </a:rPr>
                            <a:t> </a:t>
                          </a:r>
                        </a:p>
                      </a:txBody>
                      <a:tcPr marL="304800" marR="304800" marT="152400" marB="152400" anchor="ctr">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a:txBody>
                        <a:bodyPr/>
                        <a:lstStyle/>
                        <a:p>
                          <a:pPr algn="ctr"/>
                          <a:r>
                            <a:rPr lang="en-US" sz="7200">
                              <a:solidFill>
                                <a:schemeClr val="tx1"/>
                              </a:solidFill>
                            </a:rPr>
                            <a:t>1.6</a:t>
                          </a:r>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222526498"/>
                      </a:ext>
                    </a:extLst>
                  </a:tr>
                </a:tbl>
              </a:graphicData>
            </a:graphic>
          </p:graphicFrame>
        </mc:Choice>
        <mc:Fallback>
          <p:graphicFrame>
            <p:nvGraphicFramePr>
              <p:cNvPr id="5" name="Table 21">
                <a:extLst>
                  <a:ext uri="{FF2B5EF4-FFF2-40B4-BE49-F238E27FC236}">
                    <a16:creationId xmlns:a16="http://schemas.microsoft.com/office/drawing/2014/main" id="{A8FDCD74-BEF0-EB05-B12C-CCC6E7E217D1}"/>
                  </a:ext>
                </a:extLst>
              </p:cNvPr>
              <p:cNvGraphicFramePr>
                <a:graphicFrameLocks noGrp="1"/>
              </p:cNvGraphicFramePr>
              <p:nvPr>
                <p:extLst>
                  <p:ext uri="{D42A27DB-BD31-4B8C-83A1-F6EECF244321}">
                    <p14:modId xmlns:p14="http://schemas.microsoft.com/office/powerpoint/2010/main" val="64392919"/>
                  </p:ext>
                </p:extLst>
              </p:nvPr>
            </p:nvGraphicFramePr>
            <p:xfrm>
              <a:off x="1333500" y="7477125"/>
              <a:ext cx="10001412" cy="9809181"/>
            </p:xfrm>
            <a:graphic>
              <a:graphicData uri="http://schemas.openxmlformats.org/drawingml/2006/table">
                <a:tbl>
                  <a:tblPr firstRow="1" bandRow="1">
                    <a:tableStyleId>{21E4AEA4-8DFA-4A89-87EB-49C32662AFE0}</a:tableStyleId>
                  </a:tblPr>
                  <a:tblGrid>
                    <a:gridCol w="2500353">
                      <a:extLst>
                        <a:ext uri="{9D8B030D-6E8A-4147-A177-3AD203B41FA5}">
                          <a16:colId xmlns:a16="http://schemas.microsoft.com/office/drawing/2014/main" val="4216219907"/>
                        </a:ext>
                      </a:extLst>
                    </a:gridCol>
                    <a:gridCol w="2500353">
                      <a:extLst>
                        <a:ext uri="{9D8B030D-6E8A-4147-A177-3AD203B41FA5}">
                          <a16:colId xmlns:a16="http://schemas.microsoft.com/office/drawing/2014/main" val="3264006766"/>
                        </a:ext>
                      </a:extLst>
                    </a:gridCol>
                    <a:gridCol w="2500353">
                      <a:extLst>
                        <a:ext uri="{9D8B030D-6E8A-4147-A177-3AD203B41FA5}">
                          <a16:colId xmlns:a16="http://schemas.microsoft.com/office/drawing/2014/main" val="2243466389"/>
                        </a:ext>
                      </a:extLst>
                    </a:gridCol>
                    <a:gridCol w="2500353">
                      <a:extLst>
                        <a:ext uri="{9D8B030D-6E8A-4147-A177-3AD203B41FA5}">
                          <a16:colId xmlns:a16="http://schemas.microsoft.com/office/drawing/2014/main" val="2629229735"/>
                        </a:ext>
                      </a:extLst>
                    </a:gridCol>
                  </a:tblGrid>
                  <a:tr h="1402080">
                    <a:tc>
                      <a:txBody>
                        <a:bodyPr/>
                        <a:lstStyle/>
                        <a:p>
                          <a:pPr algn="ctr"/>
                          <a:r>
                            <a:rPr lang="en-US" sz="7200">
                              <a:solidFill>
                                <a:schemeClr val="bg1"/>
                              </a:solidFill>
                            </a:rPr>
                            <a:t>x</a:t>
                          </a:r>
                        </a:p>
                      </a:txBody>
                      <a:tcPr marL="304800" marR="304800" marT="152400" marB="15240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tx2"/>
                        </a:solidFill>
                      </a:tcPr>
                    </a:tc>
                    <a:tc>
                      <a:txBody>
                        <a:bodyPr/>
                        <a:lstStyle/>
                        <a:p>
                          <a:pPr algn="ctr"/>
                          <a:r>
                            <a:rPr lang="en-US" sz="7200">
                              <a:solidFill>
                                <a:schemeClr val="bg1"/>
                              </a:solidFill>
                            </a:rPr>
                            <a:t>y</a:t>
                          </a:r>
                        </a:p>
                      </a:txBody>
                      <a:tcPr marL="304800" marR="304800" marT="152400" marB="1524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tx2"/>
                        </a:solidFill>
                      </a:tcPr>
                    </a:tc>
                    <a:tc>
                      <a:txBody>
                        <a:bodyPr/>
                        <a:lstStyle/>
                        <a:p>
                          <a:endParaRPr lang="en-US"/>
                        </a:p>
                      </a:txBody>
                      <a:tcPr marL="304800" marR="304800" marT="152400" marB="15240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blipFill>
                          <a:blip r:embed="rId6"/>
                          <a:stretch>
                            <a:fillRect l="-200487" t="-9130" r="-101217" b="-602609"/>
                          </a:stretch>
                        </a:blipFill>
                      </a:tcPr>
                    </a:tc>
                    <a:tc>
                      <a:txBody>
                        <a:bodyPr/>
                        <a:lstStyle/>
                        <a:p>
                          <a:endParaRPr lang="en-US"/>
                        </a:p>
                      </a:txBody>
                      <a:tcPr marL="304800" marR="304800" marT="152400" marB="1524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blipFill>
                          <a:blip r:embed="rId6"/>
                          <a:stretch>
                            <a:fillRect l="-301220" t="-9130" r="-1463" b="-602609"/>
                          </a:stretch>
                        </a:blipFill>
                      </a:tcPr>
                    </a:tc>
                    <a:extLst>
                      <a:ext uri="{0D108BD9-81ED-4DB2-BD59-A6C34878D82A}">
                        <a16:rowId xmlns:a16="http://schemas.microsoft.com/office/drawing/2014/main" val="3860770527"/>
                      </a:ext>
                    </a:extLst>
                  </a:tr>
                  <a:tr h="1402080">
                    <a:tc>
                      <a:txBody>
                        <a:bodyPr/>
                        <a:lstStyle/>
                        <a:p>
                          <a:pPr algn="ctr"/>
                          <a:r>
                            <a:rPr lang="en-US" sz="7200">
                              <a:solidFill>
                                <a:schemeClr val="bg1"/>
                              </a:solidFill>
                            </a:rPr>
                            <a:t>1</a:t>
                          </a:r>
                        </a:p>
                      </a:txBody>
                      <a:tcPr marL="304800" marR="304800" marT="152400" marB="15240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a:solidFill>
                                <a:schemeClr val="bg1"/>
                              </a:solidFill>
                            </a:rPr>
                            <a:t>3</a:t>
                          </a:r>
                        </a:p>
                      </a:txBody>
                      <a:tcPr marL="304800" marR="304800" marT="152400" marB="15240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a:solidFill>
                                <a:schemeClr val="bg1"/>
                              </a:solidFill>
                            </a:rPr>
                            <a:t>4</a:t>
                          </a:r>
                        </a:p>
                      </a:txBody>
                      <a:tcPr marL="304800" marR="304800" marT="152400" marB="15240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lang="en-US" sz="7200">
                              <a:solidFill>
                                <a:schemeClr val="bg1"/>
                              </a:solidFill>
                            </a:rPr>
                            <a:t>1</a:t>
                          </a:r>
                        </a:p>
                      </a:txBody>
                      <a:tcPr marL="304800" marR="304800" marT="152400" marB="15240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786814167"/>
                      </a:ext>
                    </a:extLst>
                  </a:tr>
                  <a:tr h="1402080">
                    <a:tc>
                      <a:txBody>
                        <a:bodyPr/>
                        <a:lstStyle/>
                        <a:p>
                          <a:pPr algn="ctr"/>
                          <a:r>
                            <a:rPr lang="en-US" sz="7200">
                              <a:solidFill>
                                <a:schemeClr val="bg1"/>
                              </a:solidFill>
                            </a:rPr>
                            <a:t>2</a:t>
                          </a:r>
                        </a:p>
                      </a:txBody>
                      <a:tcPr marL="304800" marR="304800" marT="152400" marB="15240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a:solidFill>
                                <a:schemeClr val="bg1"/>
                              </a:solidFill>
                            </a:rPr>
                            <a:t>5</a:t>
                          </a:r>
                        </a:p>
                      </a:txBody>
                      <a:tcPr marL="304800" marR="304800" marT="152400" marB="15240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a:solidFill>
                                <a:schemeClr val="bg1"/>
                              </a:solidFill>
                            </a:rPr>
                            <a:t>3</a:t>
                          </a:r>
                        </a:p>
                      </a:txBody>
                      <a:tcPr marL="304800" marR="304800" marT="152400" marB="15240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7200">
                              <a:solidFill>
                                <a:schemeClr val="bg1"/>
                              </a:solidFill>
                            </a:rPr>
                            <a:t>4</a:t>
                          </a:r>
                        </a:p>
                      </a:txBody>
                      <a:tcPr marL="304800" marR="304800" marT="152400" marB="15240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92912587"/>
                      </a:ext>
                    </a:extLst>
                  </a:tr>
                  <a:tr h="2554941">
                    <a:tc gridSpan="3">
                      <a:txBody>
                        <a:bodyPr/>
                        <a:lstStyle/>
                        <a:p>
                          <a:pPr algn="r"/>
                          <a:r>
                            <a:rPr lang="en-US" sz="7200">
                              <a:solidFill>
                                <a:schemeClr val="bg1"/>
                              </a:solidFill>
                            </a:rPr>
                            <a:t>MSE =</a:t>
                          </a:r>
                        </a:p>
                      </a:txBody>
                      <a:tcPr marL="304800" marR="304800" marT="152400" marB="152400"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sz="7200">
                              <a:solidFill>
                                <a:schemeClr val="tx1"/>
                              </a:solidFill>
                            </a:rPr>
                            <a:t>2.5</a:t>
                          </a:r>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004781373"/>
                      </a:ext>
                    </a:extLst>
                  </a:tr>
                  <a:tr h="3048000">
                    <a:tc gridSpan="3">
                      <a:txBody>
                        <a:bodyPr/>
                        <a:lstStyle/>
                        <a:p>
                          <a:pPr algn="r"/>
                          <a:r>
                            <a:rPr lang="en-US" sz="7200">
                              <a:solidFill>
                                <a:schemeClr val="bg1"/>
                              </a:solidFill>
                            </a:rPr>
                            <a:t>RMSE =</a:t>
                          </a:r>
                          <a:r>
                            <a:rPr lang="en-US" sz="18000">
                              <a:solidFill>
                                <a:schemeClr val="bg1"/>
                              </a:solidFill>
                            </a:rPr>
                            <a:t> </a:t>
                          </a:r>
                        </a:p>
                      </a:txBody>
                      <a:tcPr marL="304800" marR="304800" marT="152400" marB="152400" anchor="ctr">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a:txBody>
                        <a:bodyPr/>
                        <a:lstStyle/>
                        <a:p>
                          <a:pPr algn="ctr"/>
                          <a:r>
                            <a:rPr lang="en-US" sz="7200">
                              <a:solidFill>
                                <a:schemeClr val="tx1"/>
                              </a:solidFill>
                            </a:rPr>
                            <a:t>1.6</a:t>
                          </a:r>
                        </a:p>
                      </a:txBody>
                      <a:tcPr marL="304800" marR="304800" marT="152400" marB="1524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222526498"/>
                      </a:ext>
                    </a:extLst>
                  </a:tr>
                </a:tbl>
              </a:graphicData>
            </a:graphic>
          </p:graphicFrame>
        </mc:Fallback>
      </mc:AlternateContent>
      <p:cxnSp>
        <p:nvCxnSpPr>
          <p:cNvPr id="7" name="Straight Connector 6">
            <a:extLst>
              <a:ext uri="{FF2B5EF4-FFF2-40B4-BE49-F238E27FC236}">
                <a16:creationId xmlns:a16="http://schemas.microsoft.com/office/drawing/2014/main" id="{E0C42886-E3BB-DFAB-6955-A37E1E691BD4}"/>
              </a:ext>
            </a:extLst>
          </p:cNvPr>
          <p:cNvCxnSpPr>
            <a:cxnSpLocks/>
          </p:cNvCxnSpPr>
          <p:nvPr/>
        </p:nvCxnSpPr>
        <p:spPr>
          <a:xfrm>
            <a:off x="14889480" y="9631415"/>
            <a:ext cx="7635240" cy="349105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FBE2728-535A-F1E4-C8C3-C5A9ABA30C13}"/>
              </a:ext>
            </a:extLst>
          </p:cNvPr>
          <p:cNvCxnSpPr>
            <a:cxnSpLocks/>
          </p:cNvCxnSpPr>
          <p:nvPr/>
        </p:nvCxnSpPr>
        <p:spPr>
          <a:xfrm>
            <a:off x="17417166" y="10810754"/>
            <a:ext cx="0" cy="931104"/>
          </a:xfrm>
          <a:prstGeom prst="line">
            <a:avLst/>
          </a:prstGeom>
          <a:ln w="762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AD0C129-E576-1E3B-E0A6-5E0C570F59C7}"/>
              </a:ext>
            </a:extLst>
          </p:cNvPr>
          <p:cNvCxnSpPr>
            <a:cxnSpLocks/>
          </p:cNvCxnSpPr>
          <p:nvPr/>
        </p:nvCxnSpPr>
        <p:spPr>
          <a:xfrm>
            <a:off x="20017460" y="9826906"/>
            <a:ext cx="0" cy="2118167"/>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9277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sp>
        <p:nvSpPr>
          <p:cNvPr id="12" name="TextBox 11">
            <a:extLst>
              <a:ext uri="{FF2B5EF4-FFF2-40B4-BE49-F238E27FC236}">
                <a16:creationId xmlns:a16="http://schemas.microsoft.com/office/drawing/2014/main" id="{03EE08B3-390E-4845-BE98-594E12D507AD}"/>
              </a:ext>
            </a:extLst>
          </p:cNvPr>
          <p:cNvSpPr txBox="1"/>
          <p:nvPr/>
        </p:nvSpPr>
        <p:spPr>
          <a:xfrm>
            <a:off x="32387955" y="5704678"/>
            <a:ext cx="2656710" cy="1043465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4667">
                <a:solidFill>
                  <a:schemeClr val="bg1"/>
                </a:solidFill>
              </a:rPr>
              <a:t>16</a:t>
            </a:r>
          </a:p>
          <a:p>
            <a:pPr>
              <a:lnSpc>
                <a:spcPct val="90000"/>
              </a:lnSpc>
            </a:pPr>
            <a:endParaRPr lang="en-US" sz="4667">
              <a:solidFill>
                <a:schemeClr val="bg1"/>
              </a:solidFill>
            </a:endParaRPr>
          </a:p>
          <a:p>
            <a:pPr>
              <a:lnSpc>
                <a:spcPct val="90000"/>
              </a:lnSpc>
            </a:pPr>
            <a:endParaRPr lang="en-US" sz="4667">
              <a:solidFill>
                <a:schemeClr val="bg1"/>
              </a:solidFill>
            </a:endParaRPr>
          </a:p>
          <a:p>
            <a:pPr>
              <a:lnSpc>
                <a:spcPct val="90000"/>
              </a:lnSpc>
            </a:pPr>
            <a:endParaRPr lang="en-US" sz="4667">
              <a:solidFill>
                <a:schemeClr val="bg1"/>
              </a:solidFill>
            </a:endParaRPr>
          </a:p>
          <a:p>
            <a:pPr>
              <a:lnSpc>
                <a:spcPct val="90000"/>
              </a:lnSpc>
            </a:pPr>
            <a:endParaRPr lang="en-US" sz="4667">
              <a:solidFill>
                <a:schemeClr val="bg1"/>
              </a:solidFill>
            </a:endParaRPr>
          </a:p>
          <a:p>
            <a:pPr>
              <a:lnSpc>
                <a:spcPct val="90000"/>
              </a:lnSpc>
            </a:pPr>
            <a:endParaRPr lang="en-US" sz="4667">
              <a:solidFill>
                <a:schemeClr val="bg1"/>
              </a:solidFill>
            </a:endParaRPr>
          </a:p>
          <a:p>
            <a:pPr>
              <a:lnSpc>
                <a:spcPct val="90000"/>
              </a:lnSpc>
            </a:pPr>
            <a:endParaRPr lang="en-US" sz="4667">
              <a:solidFill>
                <a:schemeClr val="bg1"/>
              </a:solidFill>
            </a:endParaRPr>
          </a:p>
          <a:p>
            <a:pPr>
              <a:lnSpc>
                <a:spcPct val="90000"/>
              </a:lnSpc>
            </a:pPr>
            <a:endParaRPr lang="en-US" sz="4667">
              <a:solidFill>
                <a:schemeClr val="bg1"/>
              </a:solidFill>
            </a:endParaRPr>
          </a:p>
          <a:p>
            <a:pPr>
              <a:lnSpc>
                <a:spcPct val="90000"/>
              </a:lnSpc>
            </a:pPr>
            <a:endParaRPr lang="en-US" sz="4667">
              <a:solidFill>
                <a:schemeClr val="bg1"/>
              </a:solidFill>
            </a:endParaRPr>
          </a:p>
          <a:p>
            <a:pPr>
              <a:lnSpc>
                <a:spcPct val="90000"/>
              </a:lnSpc>
            </a:pPr>
            <a:endParaRPr lang="en-US" sz="4667">
              <a:solidFill>
                <a:schemeClr val="bg1"/>
              </a:solidFill>
            </a:endParaRPr>
          </a:p>
          <a:p>
            <a:pPr>
              <a:lnSpc>
                <a:spcPct val="90000"/>
              </a:lnSpc>
            </a:pPr>
            <a:endParaRPr lang="en-US" sz="4667">
              <a:solidFill>
                <a:schemeClr val="bg1"/>
              </a:solidFill>
            </a:endParaRPr>
          </a:p>
          <a:p>
            <a:pPr>
              <a:lnSpc>
                <a:spcPct val="90000"/>
              </a:lnSpc>
            </a:pPr>
            <a:endParaRPr lang="en-US" sz="4667">
              <a:solidFill>
                <a:schemeClr val="bg1"/>
              </a:solidFill>
            </a:endParaRPr>
          </a:p>
          <a:p>
            <a:pPr>
              <a:lnSpc>
                <a:spcPct val="90000"/>
              </a:lnSpc>
            </a:pPr>
            <a:endParaRPr lang="en-US" sz="4667">
              <a:solidFill>
                <a:schemeClr val="bg1"/>
              </a:solidFill>
            </a:endParaRPr>
          </a:p>
          <a:p>
            <a:pPr>
              <a:lnSpc>
                <a:spcPct val="90000"/>
              </a:lnSpc>
            </a:pPr>
            <a:endParaRPr lang="en-US" sz="4667">
              <a:solidFill>
                <a:schemeClr val="bg1"/>
              </a:solidFill>
            </a:endParaRPr>
          </a:p>
          <a:p>
            <a:pPr>
              <a:lnSpc>
                <a:spcPct val="90000"/>
              </a:lnSpc>
            </a:pPr>
            <a:endParaRPr lang="en-US" sz="4667">
              <a:solidFill>
                <a:schemeClr val="bg1"/>
              </a:solidFill>
            </a:endParaRPr>
          </a:p>
          <a:p>
            <a:pPr>
              <a:lnSpc>
                <a:spcPct val="90000"/>
              </a:lnSpc>
            </a:pPr>
            <a:r>
              <a:rPr lang="en-US" sz="4667">
                <a:solidFill>
                  <a:schemeClr val="bg1"/>
                </a:solidFill>
              </a:rPr>
              <a:t>0</a:t>
            </a:r>
          </a:p>
        </p:txBody>
      </p:sp>
      <p:sp>
        <p:nvSpPr>
          <p:cNvPr id="4" name="TextBox 3">
            <a:extLst>
              <a:ext uri="{FF2B5EF4-FFF2-40B4-BE49-F238E27FC236}">
                <a16:creationId xmlns:a16="http://schemas.microsoft.com/office/drawing/2014/main" id="{4FC736EE-E09E-4639-82F4-6A2FF718D338}"/>
              </a:ext>
            </a:extLst>
          </p:cNvPr>
          <p:cNvSpPr txBox="1"/>
          <p:nvPr/>
        </p:nvSpPr>
        <p:spPr>
          <a:xfrm>
            <a:off x="32481838" y="10552638"/>
            <a:ext cx="1459053" cy="7387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667">
                <a:solidFill>
                  <a:schemeClr val="bg1"/>
                </a:solidFill>
              </a:rPr>
              <a:t>MSE</a:t>
            </a:r>
            <a:endParaRPr lang="en-US" sz="6000">
              <a:solidFill>
                <a:schemeClr val="bg1"/>
              </a:solidFill>
            </a:endParaRPr>
          </a:p>
        </p:txBody>
      </p:sp>
      <p:pic>
        <p:nvPicPr>
          <p:cNvPr id="15" name="Picture 10">
            <a:extLst>
              <a:ext uri="{FF2B5EF4-FFF2-40B4-BE49-F238E27FC236}">
                <a16:creationId xmlns:a16="http://schemas.microsoft.com/office/drawing/2014/main" id="{8929912F-C878-9402-C27B-5C078F1ADB4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0013" y="5146741"/>
            <a:ext cx="18621101" cy="121340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E0026B1-6DE5-D5ED-3FE4-E31FADC610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3642" y="5146741"/>
            <a:ext cx="14332717" cy="12368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80438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823D3456-63E8-702E-BC17-CD4383860798}"/>
              </a:ext>
            </a:extLst>
          </p:cNvPr>
          <p:cNvGraphicFramePr/>
          <p:nvPr>
            <p:extLst>
              <p:ext uri="{D42A27DB-BD31-4B8C-83A1-F6EECF244321}">
                <p14:modId xmlns:p14="http://schemas.microsoft.com/office/powerpoint/2010/main" val="2375721420"/>
              </p:ext>
            </p:extLst>
          </p:nvPr>
        </p:nvGraphicFramePr>
        <p:xfrm>
          <a:off x="5451053" y="5146741"/>
          <a:ext cx="9461477" cy="9079950"/>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AA7D25E4-EC1E-6BB9-8E87-0D2D77C5D2A4}"/>
              </a:ext>
            </a:extLst>
          </p:cNvPr>
          <p:cNvCxnSpPr>
            <a:cxnSpLocks/>
          </p:cNvCxnSpPr>
          <p:nvPr/>
        </p:nvCxnSpPr>
        <p:spPr>
          <a:xfrm>
            <a:off x="6955601" y="6707151"/>
            <a:ext cx="7635240" cy="349105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C5B9B17-8614-2AAE-D1C2-E2DD200B17C6}"/>
              </a:ext>
            </a:extLst>
          </p:cNvPr>
          <p:cNvCxnSpPr>
            <a:cxnSpLocks/>
          </p:cNvCxnSpPr>
          <p:nvPr/>
        </p:nvCxnSpPr>
        <p:spPr>
          <a:xfrm>
            <a:off x="9483287" y="7886490"/>
            <a:ext cx="0" cy="931104"/>
          </a:xfrm>
          <a:prstGeom prst="line">
            <a:avLst/>
          </a:prstGeom>
          <a:ln w="762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703A95C-63C9-8461-1601-994FA44F9D6A}"/>
              </a:ext>
            </a:extLst>
          </p:cNvPr>
          <p:cNvCxnSpPr>
            <a:cxnSpLocks/>
          </p:cNvCxnSpPr>
          <p:nvPr/>
        </p:nvCxnSpPr>
        <p:spPr>
          <a:xfrm>
            <a:off x="12083581" y="6902642"/>
            <a:ext cx="0" cy="2118167"/>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034" name="Picture 10">
            <a:extLst>
              <a:ext uri="{FF2B5EF4-FFF2-40B4-BE49-F238E27FC236}">
                <a16:creationId xmlns:a16="http://schemas.microsoft.com/office/drawing/2014/main" id="{420CBC34-1DF2-313B-3945-877B8F332A1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20013" y="5146741"/>
            <a:ext cx="18621101" cy="121340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sp>
        <p:nvSpPr>
          <p:cNvPr id="3" name="Oval 2">
            <a:extLst>
              <a:ext uri="{FF2B5EF4-FFF2-40B4-BE49-F238E27FC236}">
                <a16:creationId xmlns:a16="http://schemas.microsoft.com/office/drawing/2014/main" id="{7DD8BE05-5B97-4152-A6E4-0B4B5C2FD7AE}"/>
              </a:ext>
            </a:extLst>
          </p:cNvPr>
          <p:cNvSpPr/>
          <p:nvPr/>
        </p:nvSpPr>
        <p:spPr>
          <a:xfrm>
            <a:off x="20367629" y="8747129"/>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4" name="Oval 3">
            <a:extLst>
              <a:ext uri="{FF2B5EF4-FFF2-40B4-BE49-F238E27FC236}">
                <a16:creationId xmlns:a16="http://schemas.microsoft.com/office/drawing/2014/main" id="{82602396-AC39-47D2-A2F8-890C4FECDEC9}"/>
              </a:ext>
            </a:extLst>
          </p:cNvPr>
          <p:cNvSpPr/>
          <p:nvPr/>
        </p:nvSpPr>
        <p:spPr>
          <a:xfrm>
            <a:off x="26908129" y="12668255"/>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5" name="TextBox 4">
            <a:extLst>
              <a:ext uri="{FF2B5EF4-FFF2-40B4-BE49-F238E27FC236}">
                <a16:creationId xmlns:a16="http://schemas.microsoft.com/office/drawing/2014/main" id="{C828C585-EADB-4A72-9EEF-84EAEA5B497C}"/>
              </a:ext>
            </a:extLst>
          </p:cNvPr>
          <p:cNvSpPr txBox="1"/>
          <p:nvPr/>
        </p:nvSpPr>
        <p:spPr>
          <a:xfrm>
            <a:off x="20884962" y="8528572"/>
            <a:ext cx="2225289"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Current</a:t>
            </a:r>
          </a:p>
        </p:txBody>
      </p:sp>
      <p:sp>
        <p:nvSpPr>
          <p:cNvPr id="7" name="TextBox 6">
            <a:extLst>
              <a:ext uri="{FF2B5EF4-FFF2-40B4-BE49-F238E27FC236}">
                <a16:creationId xmlns:a16="http://schemas.microsoft.com/office/drawing/2014/main" id="{93C8ED10-82C5-404B-81EC-13FCFE4CD5F0}"/>
              </a:ext>
            </a:extLst>
          </p:cNvPr>
          <p:cNvSpPr txBox="1"/>
          <p:nvPr/>
        </p:nvSpPr>
        <p:spPr>
          <a:xfrm>
            <a:off x="27603780" y="12449699"/>
            <a:ext cx="1868653"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Target</a:t>
            </a:r>
          </a:p>
        </p:txBody>
      </p:sp>
      <p:sp>
        <p:nvSpPr>
          <p:cNvPr id="22" name="Rectangle 21">
            <a:extLst>
              <a:ext uri="{FF2B5EF4-FFF2-40B4-BE49-F238E27FC236}">
                <a16:creationId xmlns:a16="http://schemas.microsoft.com/office/drawing/2014/main" id="{7FF41ED7-9ADC-4AB9-9B3F-A2577E00E195}"/>
              </a:ext>
            </a:extLst>
          </p:cNvPr>
          <p:cNvSpPr/>
          <p:nvPr/>
        </p:nvSpPr>
        <p:spPr>
          <a:xfrm>
            <a:off x="2629554" y="12969877"/>
            <a:ext cx="4692953" cy="4082353"/>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prstClr val="white"/>
              </a:solidFill>
              <a:latin typeface="Trebuchet MS" panose="020B0603020202020204"/>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2370B6C0-DF09-4FEB-BFDF-31FC8C0AC3F5}"/>
                  </a:ext>
                </a:extLst>
              </p:cNvPr>
              <p:cNvSpPr txBox="1"/>
              <p:nvPr/>
            </p:nvSpPr>
            <p:spPr>
              <a:xfrm>
                <a:off x="2960242" y="13691112"/>
                <a:ext cx="3857530" cy="1107996"/>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a:rPr lang="en-US" sz="8000" i="1">
                          <a:solidFill>
                            <a:prstClr val="black"/>
                          </a:solidFill>
                          <a:latin typeface="Cambria Math" panose="02040503050406030204" pitchFamily="18" charset="0"/>
                        </a:rPr>
                        <m:t>𝑚</m:t>
                      </m:r>
                      <m:r>
                        <a:rPr lang="en-US" sz="8000" i="1">
                          <a:solidFill>
                            <a:prstClr val="black"/>
                          </a:solidFill>
                          <a:latin typeface="Cambria Math" panose="02040503050406030204" pitchFamily="18" charset="0"/>
                        </a:rPr>
                        <m:t>=−1</m:t>
                      </m:r>
                    </m:oMath>
                  </m:oMathPara>
                </a14:m>
                <a:endParaRPr lang="en-US" sz="4000">
                  <a:solidFill>
                    <a:prstClr val="black"/>
                  </a:solidFill>
                  <a:latin typeface="Trebuchet MS" panose="020B0603020202020204"/>
                </a:endParaRPr>
              </a:p>
            </p:txBody>
          </p:sp>
        </mc:Choice>
        <mc:Fallback>
          <p:sp>
            <p:nvSpPr>
              <p:cNvPr id="24" name="TextBox 23">
                <a:extLst>
                  <a:ext uri="{FF2B5EF4-FFF2-40B4-BE49-F238E27FC236}">
                    <a16:creationId xmlns:a16="http://schemas.microsoft.com/office/drawing/2014/main" id="{2370B6C0-DF09-4FEB-BFDF-31FC8C0AC3F5}"/>
                  </a:ext>
                </a:extLst>
              </p:cNvPr>
              <p:cNvSpPr txBox="1">
                <a:spLocks noRot="1" noChangeAspect="1" noMove="1" noResize="1" noEditPoints="1" noAdjustHandles="1" noChangeArrowheads="1" noChangeShapeType="1" noTextEdit="1"/>
              </p:cNvSpPr>
              <p:nvPr/>
            </p:nvSpPr>
            <p:spPr>
              <a:xfrm>
                <a:off x="2960242" y="13691112"/>
                <a:ext cx="3857530" cy="1107996"/>
              </a:xfrm>
              <a:prstGeom prst="rect">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49222E8F-EE99-4B98-A619-7201287DD31F}"/>
                  </a:ext>
                </a:extLst>
              </p:cNvPr>
              <p:cNvSpPr txBox="1"/>
              <p:nvPr/>
            </p:nvSpPr>
            <p:spPr>
              <a:xfrm>
                <a:off x="2960242" y="15263492"/>
                <a:ext cx="2774028" cy="1107996"/>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m:rPr>
                          <m:sty m:val="p"/>
                        </m:rPr>
                        <a:rPr lang="en-US" sz="8000">
                          <a:solidFill>
                            <a:prstClr val="black"/>
                          </a:solidFill>
                          <a:latin typeface="Cambria Math" panose="02040503050406030204" pitchFamily="18" charset="0"/>
                        </a:rPr>
                        <m:t>b</m:t>
                      </m:r>
                      <m:r>
                        <a:rPr lang="en-US" sz="8000" i="1">
                          <a:solidFill>
                            <a:prstClr val="black"/>
                          </a:solidFill>
                          <a:latin typeface="Cambria Math" panose="02040503050406030204" pitchFamily="18" charset="0"/>
                        </a:rPr>
                        <m:t>=5</m:t>
                      </m:r>
                    </m:oMath>
                  </m:oMathPara>
                </a14:m>
                <a:endParaRPr lang="en-US" sz="4000">
                  <a:solidFill>
                    <a:prstClr val="black"/>
                  </a:solidFill>
                  <a:latin typeface="Trebuchet MS" panose="020B0603020202020204"/>
                </a:endParaRPr>
              </a:p>
            </p:txBody>
          </p:sp>
        </mc:Choice>
        <mc:Fallback>
          <p:sp>
            <p:nvSpPr>
              <p:cNvPr id="26" name="TextBox 25">
                <a:extLst>
                  <a:ext uri="{FF2B5EF4-FFF2-40B4-BE49-F238E27FC236}">
                    <a16:creationId xmlns:a16="http://schemas.microsoft.com/office/drawing/2014/main" id="{49222E8F-EE99-4B98-A619-7201287DD31F}"/>
                  </a:ext>
                </a:extLst>
              </p:cNvPr>
              <p:cNvSpPr txBox="1">
                <a:spLocks noRot="1" noChangeAspect="1" noMove="1" noResize="1" noEditPoints="1" noAdjustHandles="1" noChangeArrowheads="1" noChangeShapeType="1" noTextEdit="1"/>
              </p:cNvSpPr>
              <p:nvPr/>
            </p:nvSpPr>
            <p:spPr>
              <a:xfrm>
                <a:off x="2960242" y="15263492"/>
                <a:ext cx="2774028" cy="1107996"/>
              </a:xfrm>
              <a:prstGeom prst="rect">
                <a:avLst/>
              </a:prstGeom>
              <a:blipFill>
                <a:blip r:embed="rId6"/>
                <a:stretch>
                  <a:fillRect/>
                </a:stretch>
              </a:blipFill>
              <a:ln w="127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01930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3C893EA4-47FE-1055-5BB2-5FB99C0D54EE}"/>
              </a:ext>
            </a:extLst>
          </p:cNvPr>
          <p:cNvGraphicFramePr/>
          <p:nvPr>
            <p:extLst>
              <p:ext uri="{D42A27DB-BD31-4B8C-83A1-F6EECF244321}">
                <p14:modId xmlns:p14="http://schemas.microsoft.com/office/powerpoint/2010/main" val="1592316803"/>
              </p:ext>
            </p:extLst>
          </p:nvPr>
        </p:nvGraphicFramePr>
        <p:xfrm>
          <a:off x="5451053" y="5146741"/>
          <a:ext cx="9461477" cy="9079950"/>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A041E052-FC29-194B-EBFA-D64EC7521CF4}"/>
              </a:ext>
            </a:extLst>
          </p:cNvPr>
          <p:cNvCxnSpPr>
            <a:cxnSpLocks/>
          </p:cNvCxnSpPr>
          <p:nvPr/>
        </p:nvCxnSpPr>
        <p:spPr>
          <a:xfrm>
            <a:off x="6955601" y="7865391"/>
            <a:ext cx="7635240" cy="349105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FE6E68-48C8-EA2B-37CD-9D0A21787C4B}"/>
              </a:ext>
            </a:extLst>
          </p:cNvPr>
          <p:cNvCxnSpPr>
            <a:cxnSpLocks/>
          </p:cNvCxnSpPr>
          <p:nvPr/>
        </p:nvCxnSpPr>
        <p:spPr>
          <a:xfrm>
            <a:off x="12083581" y="6902642"/>
            <a:ext cx="0" cy="3384358"/>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4" name="Picture 10">
            <a:extLst>
              <a:ext uri="{FF2B5EF4-FFF2-40B4-BE49-F238E27FC236}">
                <a16:creationId xmlns:a16="http://schemas.microsoft.com/office/drawing/2014/main" id="{5E81BEE5-06AF-900F-7626-37D1D0F5845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20013" y="5146741"/>
            <a:ext cx="18621101" cy="121340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sp>
        <p:nvSpPr>
          <p:cNvPr id="3" name="Oval 2">
            <a:extLst>
              <a:ext uri="{FF2B5EF4-FFF2-40B4-BE49-F238E27FC236}">
                <a16:creationId xmlns:a16="http://schemas.microsoft.com/office/drawing/2014/main" id="{7DD8BE05-5B97-4152-A6E4-0B4B5C2FD7AE}"/>
              </a:ext>
            </a:extLst>
          </p:cNvPr>
          <p:cNvSpPr/>
          <p:nvPr/>
        </p:nvSpPr>
        <p:spPr>
          <a:xfrm>
            <a:off x="20367629" y="8747129"/>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4" name="Oval 3">
            <a:extLst>
              <a:ext uri="{FF2B5EF4-FFF2-40B4-BE49-F238E27FC236}">
                <a16:creationId xmlns:a16="http://schemas.microsoft.com/office/drawing/2014/main" id="{82602396-AC39-47D2-A2F8-890C4FECDEC9}"/>
              </a:ext>
            </a:extLst>
          </p:cNvPr>
          <p:cNvSpPr/>
          <p:nvPr/>
        </p:nvSpPr>
        <p:spPr>
          <a:xfrm>
            <a:off x="26908129" y="12668255"/>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5" name="TextBox 4">
            <a:extLst>
              <a:ext uri="{FF2B5EF4-FFF2-40B4-BE49-F238E27FC236}">
                <a16:creationId xmlns:a16="http://schemas.microsoft.com/office/drawing/2014/main" id="{C828C585-EADB-4A72-9EEF-84EAEA5B497C}"/>
              </a:ext>
            </a:extLst>
          </p:cNvPr>
          <p:cNvSpPr txBox="1"/>
          <p:nvPr/>
        </p:nvSpPr>
        <p:spPr>
          <a:xfrm>
            <a:off x="20882024" y="8536509"/>
            <a:ext cx="10983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Old</a:t>
            </a:r>
          </a:p>
        </p:txBody>
      </p:sp>
      <p:sp>
        <p:nvSpPr>
          <p:cNvPr id="7" name="TextBox 6">
            <a:extLst>
              <a:ext uri="{FF2B5EF4-FFF2-40B4-BE49-F238E27FC236}">
                <a16:creationId xmlns:a16="http://schemas.microsoft.com/office/drawing/2014/main" id="{93C8ED10-82C5-404B-81EC-13FCFE4CD5F0}"/>
              </a:ext>
            </a:extLst>
          </p:cNvPr>
          <p:cNvSpPr txBox="1"/>
          <p:nvPr/>
        </p:nvSpPr>
        <p:spPr>
          <a:xfrm>
            <a:off x="27603780" y="12449699"/>
            <a:ext cx="1868653"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Target</a:t>
            </a:r>
          </a:p>
        </p:txBody>
      </p:sp>
      <p:sp>
        <p:nvSpPr>
          <p:cNvPr id="22" name="Rectangle 21">
            <a:extLst>
              <a:ext uri="{FF2B5EF4-FFF2-40B4-BE49-F238E27FC236}">
                <a16:creationId xmlns:a16="http://schemas.microsoft.com/office/drawing/2014/main" id="{7FF41ED7-9ADC-4AB9-9B3F-A2577E00E195}"/>
              </a:ext>
            </a:extLst>
          </p:cNvPr>
          <p:cNvSpPr/>
          <p:nvPr/>
        </p:nvSpPr>
        <p:spPr>
          <a:xfrm>
            <a:off x="2629554" y="12969877"/>
            <a:ext cx="4692953" cy="4082353"/>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prstClr val="white"/>
              </a:solidFill>
              <a:latin typeface="Trebuchet MS" panose="020B0603020202020204"/>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2370B6C0-DF09-4FEB-BFDF-31FC8C0AC3F5}"/>
                  </a:ext>
                </a:extLst>
              </p:cNvPr>
              <p:cNvSpPr txBox="1"/>
              <p:nvPr/>
            </p:nvSpPr>
            <p:spPr>
              <a:xfrm>
                <a:off x="2960242" y="13691112"/>
                <a:ext cx="3857530" cy="1107996"/>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a:rPr lang="en-US" sz="8000" i="1">
                          <a:solidFill>
                            <a:prstClr val="black"/>
                          </a:solidFill>
                          <a:latin typeface="Cambria Math" panose="02040503050406030204" pitchFamily="18" charset="0"/>
                        </a:rPr>
                        <m:t>𝑚</m:t>
                      </m:r>
                      <m:r>
                        <a:rPr lang="en-US" sz="8000" i="1">
                          <a:solidFill>
                            <a:prstClr val="black"/>
                          </a:solidFill>
                          <a:latin typeface="Cambria Math" panose="02040503050406030204" pitchFamily="18" charset="0"/>
                        </a:rPr>
                        <m:t>=−1</m:t>
                      </m:r>
                    </m:oMath>
                  </m:oMathPara>
                </a14:m>
                <a:endParaRPr lang="en-US" sz="4000">
                  <a:solidFill>
                    <a:prstClr val="black"/>
                  </a:solidFill>
                  <a:latin typeface="Trebuchet MS" panose="020B0603020202020204"/>
                </a:endParaRPr>
              </a:p>
            </p:txBody>
          </p:sp>
        </mc:Choice>
        <mc:Fallback>
          <p:sp>
            <p:nvSpPr>
              <p:cNvPr id="24" name="TextBox 23">
                <a:extLst>
                  <a:ext uri="{FF2B5EF4-FFF2-40B4-BE49-F238E27FC236}">
                    <a16:creationId xmlns:a16="http://schemas.microsoft.com/office/drawing/2014/main" id="{2370B6C0-DF09-4FEB-BFDF-31FC8C0AC3F5}"/>
                  </a:ext>
                </a:extLst>
              </p:cNvPr>
              <p:cNvSpPr txBox="1">
                <a:spLocks noRot="1" noChangeAspect="1" noMove="1" noResize="1" noEditPoints="1" noAdjustHandles="1" noChangeArrowheads="1" noChangeShapeType="1" noTextEdit="1"/>
              </p:cNvSpPr>
              <p:nvPr/>
            </p:nvSpPr>
            <p:spPr>
              <a:xfrm>
                <a:off x="2960242" y="13691112"/>
                <a:ext cx="3857530" cy="1107996"/>
              </a:xfrm>
              <a:prstGeom prst="rect">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49222E8F-EE99-4B98-A619-7201287DD31F}"/>
                  </a:ext>
                </a:extLst>
              </p:cNvPr>
              <p:cNvSpPr txBox="1"/>
              <p:nvPr/>
            </p:nvSpPr>
            <p:spPr>
              <a:xfrm>
                <a:off x="2960242" y="15263492"/>
                <a:ext cx="2774028" cy="1107996"/>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m:rPr>
                          <m:sty m:val="p"/>
                        </m:rPr>
                        <a:rPr lang="en-US" sz="8000">
                          <a:solidFill>
                            <a:prstClr val="black"/>
                          </a:solidFill>
                          <a:latin typeface="Cambria Math" panose="02040503050406030204" pitchFamily="18" charset="0"/>
                        </a:rPr>
                        <m:t>b</m:t>
                      </m:r>
                      <m:r>
                        <a:rPr lang="en-US" sz="8000" i="1">
                          <a:solidFill>
                            <a:prstClr val="black"/>
                          </a:solidFill>
                          <a:latin typeface="Cambria Math" panose="02040503050406030204" pitchFamily="18" charset="0"/>
                        </a:rPr>
                        <m:t>=4</m:t>
                      </m:r>
                    </m:oMath>
                  </m:oMathPara>
                </a14:m>
                <a:endParaRPr lang="en-US" sz="4000">
                  <a:solidFill>
                    <a:prstClr val="black"/>
                  </a:solidFill>
                  <a:latin typeface="Trebuchet MS" panose="020B0603020202020204"/>
                </a:endParaRPr>
              </a:p>
            </p:txBody>
          </p:sp>
        </mc:Choice>
        <mc:Fallback>
          <p:sp>
            <p:nvSpPr>
              <p:cNvPr id="26" name="TextBox 25">
                <a:extLst>
                  <a:ext uri="{FF2B5EF4-FFF2-40B4-BE49-F238E27FC236}">
                    <a16:creationId xmlns:a16="http://schemas.microsoft.com/office/drawing/2014/main" id="{49222E8F-EE99-4B98-A619-7201287DD31F}"/>
                  </a:ext>
                </a:extLst>
              </p:cNvPr>
              <p:cNvSpPr txBox="1">
                <a:spLocks noRot="1" noChangeAspect="1" noMove="1" noResize="1" noEditPoints="1" noAdjustHandles="1" noChangeArrowheads="1" noChangeShapeType="1" noTextEdit="1"/>
              </p:cNvSpPr>
              <p:nvPr/>
            </p:nvSpPr>
            <p:spPr>
              <a:xfrm>
                <a:off x="2960242" y="15263492"/>
                <a:ext cx="2774028" cy="1107996"/>
              </a:xfrm>
              <a:prstGeom prst="rect">
                <a:avLst/>
              </a:prstGeom>
              <a:blipFill>
                <a:blip r:embed="rId6"/>
                <a:stretch>
                  <a:fillRect/>
                </a:stretch>
              </a:blipFill>
              <a:ln w="12700">
                <a:solidFill>
                  <a:schemeClr val="tx1"/>
                </a:solidFill>
              </a:ln>
            </p:spPr>
            <p:txBody>
              <a:bodyPr/>
              <a:lstStyle/>
              <a:p>
                <a:r>
                  <a:rPr lang="en-US">
                    <a:noFill/>
                  </a:rPr>
                  <a:t> </a:t>
                </a:r>
              </a:p>
            </p:txBody>
          </p:sp>
        </mc:Fallback>
      </mc:AlternateContent>
      <p:sp>
        <p:nvSpPr>
          <p:cNvPr id="9" name="Oval 8">
            <a:extLst>
              <a:ext uri="{FF2B5EF4-FFF2-40B4-BE49-F238E27FC236}">
                <a16:creationId xmlns:a16="http://schemas.microsoft.com/office/drawing/2014/main" id="{CD25F985-10F8-4E1F-BEED-F3C094A6D516}"/>
              </a:ext>
            </a:extLst>
          </p:cNvPr>
          <p:cNvSpPr/>
          <p:nvPr/>
        </p:nvSpPr>
        <p:spPr>
          <a:xfrm>
            <a:off x="20367629" y="9858375"/>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10" name="TextBox 9">
            <a:extLst>
              <a:ext uri="{FF2B5EF4-FFF2-40B4-BE49-F238E27FC236}">
                <a16:creationId xmlns:a16="http://schemas.microsoft.com/office/drawing/2014/main" id="{6FC55B4F-063D-4675-B60C-3BE3DB7D40B9}"/>
              </a:ext>
            </a:extLst>
          </p:cNvPr>
          <p:cNvSpPr txBox="1"/>
          <p:nvPr/>
        </p:nvSpPr>
        <p:spPr>
          <a:xfrm>
            <a:off x="20884962" y="9639819"/>
            <a:ext cx="2225289"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Current</a:t>
            </a:r>
          </a:p>
        </p:txBody>
      </p:sp>
      <p:cxnSp>
        <p:nvCxnSpPr>
          <p:cNvPr id="21" name="Straight Arrow Connector 20">
            <a:extLst>
              <a:ext uri="{FF2B5EF4-FFF2-40B4-BE49-F238E27FC236}">
                <a16:creationId xmlns:a16="http://schemas.microsoft.com/office/drawing/2014/main" id="{3A909D0D-A9B7-4EA0-B539-771137074613}"/>
              </a:ext>
            </a:extLst>
          </p:cNvPr>
          <p:cNvCxnSpPr>
            <a:cxnSpLocks/>
          </p:cNvCxnSpPr>
          <p:nvPr/>
        </p:nvCxnSpPr>
        <p:spPr>
          <a:xfrm>
            <a:off x="20526363" y="8897942"/>
            <a:ext cx="0" cy="1111243"/>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61945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AE858AF9-475C-3241-B61C-A690CC26B1BE}"/>
              </a:ext>
            </a:extLst>
          </p:cNvPr>
          <p:cNvGraphicFramePr/>
          <p:nvPr>
            <p:extLst>
              <p:ext uri="{D42A27DB-BD31-4B8C-83A1-F6EECF244321}">
                <p14:modId xmlns:p14="http://schemas.microsoft.com/office/powerpoint/2010/main" val="3887947630"/>
              </p:ext>
            </p:extLst>
          </p:nvPr>
        </p:nvGraphicFramePr>
        <p:xfrm>
          <a:off x="5451053" y="5146741"/>
          <a:ext cx="9461477" cy="9079950"/>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CF6C1170-1DCA-F323-93DB-E8915E96A99D}"/>
              </a:ext>
            </a:extLst>
          </p:cNvPr>
          <p:cNvCxnSpPr>
            <a:cxnSpLocks/>
          </p:cNvCxnSpPr>
          <p:nvPr/>
        </p:nvCxnSpPr>
        <p:spPr>
          <a:xfrm>
            <a:off x="6940062" y="7886490"/>
            <a:ext cx="766689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BB802E-A2B3-D650-6D18-2E691683914F}"/>
              </a:ext>
            </a:extLst>
          </p:cNvPr>
          <p:cNvCxnSpPr>
            <a:cxnSpLocks/>
          </p:cNvCxnSpPr>
          <p:nvPr/>
        </p:nvCxnSpPr>
        <p:spPr>
          <a:xfrm>
            <a:off x="9483287" y="7886490"/>
            <a:ext cx="0" cy="931104"/>
          </a:xfrm>
          <a:prstGeom prst="line">
            <a:avLst/>
          </a:prstGeom>
          <a:ln w="762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9400C27-F5A9-4653-8E9F-D6A6B776A84E}"/>
              </a:ext>
            </a:extLst>
          </p:cNvPr>
          <p:cNvCxnSpPr>
            <a:cxnSpLocks/>
          </p:cNvCxnSpPr>
          <p:nvPr/>
        </p:nvCxnSpPr>
        <p:spPr>
          <a:xfrm>
            <a:off x="12083581" y="6902642"/>
            <a:ext cx="0" cy="983848"/>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0" name="Picture 10">
            <a:extLst>
              <a:ext uri="{FF2B5EF4-FFF2-40B4-BE49-F238E27FC236}">
                <a16:creationId xmlns:a16="http://schemas.microsoft.com/office/drawing/2014/main" id="{146471D4-9736-941E-2B76-D8BAF8DD894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2413" y="5299141"/>
            <a:ext cx="18621101" cy="121340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a:extLst>
              <a:ext uri="{FF2B5EF4-FFF2-40B4-BE49-F238E27FC236}">
                <a16:creationId xmlns:a16="http://schemas.microsoft.com/office/drawing/2014/main" id="{FF094198-FA24-1BEF-60D6-A9DD7858343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20013" y="5146741"/>
            <a:ext cx="18621101" cy="121340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sp>
        <p:nvSpPr>
          <p:cNvPr id="3" name="Oval 2">
            <a:extLst>
              <a:ext uri="{FF2B5EF4-FFF2-40B4-BE49-F238E27FC236}">
                <a16:creationId xmlns:a16="http://schemas.microsoft.com/office/drawing/2014/main" id="{7DD8BE05-5B97-4152-A6E4-0B4B5C2FD7AE}"/>
              </a:ext>
            </a:extLst>
          </p:cNvPr>
          <p:cNvSpPr/>
          <p:nvPr/>
        </p:nvSpPr>
        <p:spPr>
          <a:xfrm>
            <a:off x="20367629" y="8747129"/>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4" name="Oval 3">
            <a:extLst>
              <a:ext uri="{FF2B5EF4-FFF2-40B4-BE49-F238E27FC236}">
                <a16:creationId xmlns:a16="http://schemas.microsoft.com/office/drawing/2014/main" id="{82602396-AC39-47D2-A2F8-890C4FECDEC9}"/>
              </a:ext>
            </a:extLst>
          </p:cNvPr>
          <p:cNvSpPr/>
          <p:nvPr/>
        </p:nvSpPr>
        <p:spPr>
          <a:xfrm>
            <a:off x="26908129" y="12668255"/>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27603780" y="12449699"/>
            <a:ext cx="1868653"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Target</a:t>
            </a:r>
          </a:p>
        </p:txBody>
      </p:sp>
      <p:sp>
        <p:nvSpPr>
          <p:cNvPr id="22" name="Rectangle 21">
            <a:extLst>
              <a:ext uri="{FF2B5EF4-FFF2-40B4-BE49-F238E27FC236}">
                <a16:creationId xmlns:a16="http://schemas.microsoft.com/office/drawing/2014/main" id="{7FF41ED7-9ADC-4AB9-9B3F-A2577E00E195}"/>
              </a:ext>
            </a:extLst>
          </p:cNvPr>
          <p:cNvSpPr/>
          <p:nvPr/>
        </p:nvSpPr>
        <p:spPr>
          <a:xfrm>
            <a:off x="2629554" y="12969877"/>
            <a:ext cx="4692953" cy="4082353"/>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prstClr val="white"/>
              </a:solidFill>
              <a:latin typeface="Trebuchet MS" panose="020B0603020202020204"/>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2370B6C0-DF09-4FEB-BFDF-31FC8C0AC3F5}"/>
                  </a:ext>
                </a:extLst>
              </p:cNvPr>
              <p:cNvSpPr txBox="1"/>
              <p:nvPr/>
            </p:nvSpPr>
            <p:spPr>
              <a:xfrm>
                <a:off x="2960242" y="13691112"/>
                <a:ext cx="3091295" cy="1107996"/>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a:rPr lang="en-US" sz="8000" i="1">
                          <a:solidFill>
                            <a:prstClr val="black"/>
                          </a:solidFill>
                          <a:latin typeface="Cambria Math" panose="02040503050406030204" pitchFamily="18" charset="0"/>
                        </a:rPr>
                        <m:t>𝑚</m:t>
                      </m:r>
                      <m:r>
                        <a:rPr lang="en-US" sz="8000" i="1">
                          <a:solidFill>
                            <a:prstClr val="black"/>
                          </a:solidFill>
                          <a:latin typeface="Cambria Math" panose="02040503050406030204" pitchFamily="18" charset="0"/>
                        </a:rPr>
                        <m:t>=0</m:t>
                      </m:r>
                    </m:oMath>
                  </m:oMathPara>
                </a14:m>
                <a:endParaRPr lang="en-US" sz="4000">
                  <a:solidFill>
                    <a:prstClr val="black"/>
                  </a:solidFill>
                  <a:latin typeface="Trebuchet MS" panose="020B0603020202020204"/>
                </a:endParaRPr>
              </a:p>
            </p:txBody>
          </p:sp>
        </mc:Choice>
        <mc:Fallback>
          <p:sp>
            <p:nvSpPr>
              <p:cNvPr id="24" name="TextBox 23">
                <a:extLst>
                  <a:ext uri="{FF2B5EF4-FFF2-40B4-BE49-F238E27FC236}">
                    <a16:creationId xmlns:a16="http://schemas.microsoft.com/office/drawing/2014/main" id="{2370B6C0-DF09-4FEB-BFDF-31FC8C0AC3F5}"/>
                  </a:ext>
                </a:extLst>
              </p:cNvPr>
              <p:cNvSpPr txBox="1">
                <a:spLocks noRot="1" noChangeAspect="1" noMove="1" noResize="1" noEditPoints="1" noAdjustHandles="1" noChangeArrowheads="1" noChangeShapeType="1" noTextEdit="1"/>
              </p:cNvSpPr>
              <p:nvPr/>
            </p:nvSpPr>
            <p:spPr>
              <a:xfrm>
                <a:off x="2960242" y="13691112"/>
                <a:ext cx="3091295" cy="1107996"/>
              </a:xfrm>
              <a:prstGeom prst="rect">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49222E8F-EE99-4B98-A619-7201287DD31F}"/>
                  </a:ext>
                </a:extLst>
              </p:cNvPr>
              <p:cNvSpPr txBox="1"/>
              <p:nvPr/>
            </p:nvSpPr>
            <p:spPr>
              <a:xfrm>
                <a:off x="2960242" y="15263492"/>
                <a:ext cx="2774028" cy="1107996"/>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m:rPr>
                          <m:sty m:val="p"/>
                        </m:rPr>
                        <a:rPr lang="en-US" sz="8000">
                          <a:solidFill>
                            <a:prstClr val="black"/>
                          </a:solidFill>
                          <a:latin typeface="Cambria Math" panose="02040503050406030204" pitchFamily="18" charset="0"/>
                        </a:rPr>
                        <m:t>b</m:t>
                      </m:r>
                      <m:r>
                        <a:rPr lang="en-US" sz="8000" i="1">
                          <a:solidFill>
                            <a:prstClr val="black"/>
                          </a:solidFill>
                          <a:latin typeface="Cambria Math" panose="02040503050406030204" pitchFamily="18" charset="0"/>
                        </a:rPr>
                        <m:t>=4</m:t>
                      </m:r>
                    </m:oMath>
                  </m:oMathPara>
                </a14:m>
                <a:endParaRPr lang="en-US" sz="4000">
                  <a:solidFill>
                    <a:prstClr val="black"/>
                  </a:solidFill>
                  <a:latin typeface="Trebuchet MS" panose="020B0603020202020204"/>
                </a:endParaRPr>
              </a:p>
            </p:txBody>
          </p:sp>
        </mc:Choice>
        <mc:Fallback>
          <p:sp>
            <p:nvSpPr>
              <p:cNvPr id="26" name="TextBox 25">
                <a:extLst>
                  <a:ext uri="{FF2B5EF4-FFF2-40B4-BE49-F238E27FC236}">
                    <a16:creationId xmlns:a16="http://schemas.microsoft.com/office/drawing/2014/main" id="{49222E8F-EE99-4B98-A619-7201287DD31F}"/>
                  </a:ext>
                </a:extLst>
              </p:cNvPr>
              <p:cNvSpPr txBox="1">
                <a:spLocks noRot="1" noChangeAspect="1" noMove="1" noResize="1" noEditPoints="1" noAdjustHandles="1" noChangeArrowheads="1" noChangeShapeType="1" noTextEdit="1"/>
              </p:cNvSpPr>
              <p:nvPr/>
            </p:nvSpPr>
            <p:spPr>
              <a:xfrm>
                <a:off x="2960242" y="15263492"/>
                <a:ext cx="2774028" cy="1107996"/>
              </a:xfrm>
              <a:prstGeom prst="rect">
                <a:avLst/>
              </a:prstGeom>
              <a:blipFill>
                <a:blip r:embed="rId6"/>
                <a:stretch>
                  <a:fillRect/>
                </a:stretch>
              </a:blipFill>
              <a:ln w="12700">
                <a:solidFill>
                  <a:schemeClr val="tx1"/>
                </a:solidFill>
              </a:ln>
            </p:spPr>
            <p:txBody>
              <a:bodyPr/>
              <a:lstStyle/>
              <a:p>
                <a:r>
                  <a:rPr lang="en-US">
                    <a:noFill/>
                  </a:rPr>
                  <a:t> </a:t>
                </a:r>
              </a:p>
            </p:txBody>
          </p:sp>
        </mc:Fallback>
      </mc:AlternateContent>
      <p:sp>
        <p:nvSpPr>
          <p:cNvPr id="9" name="Oval 8">
            <a:extLst>
              <a:ext uri="{FF2B5EF4-FFF2-40B4-BE49-F238E27FC236}">
                <a16:creationId xmlns:a16="http://schemas.microsoft.com/office/drawing/2014/main" id="{CD25F985-10F8-4E1F-BEED-F3C094A6D516}"/>
              </a:ext>
            </a:extLst>
          </p:cNvPr>
          <p:cNvSpPr/>
          <p:nvPr/>
        </p:nvSpPr>
        <p:spPr>
          <a:xfrm>
            <a:off x="20367629" y="9858375"/>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cxnSp>
        <p:nvCxnSpPr>
          <p:cNvPr id="21" name="Straight Arrow Connector 20">
            <a:extLst>
              <a:ext uri="{FF2B5EF4-FFF2-40B4-BE49-F238E27FC236}">
                <a16:creationId xmlns:a16="http://schemas.microsoft.com/office/drawing/2014/main" id="{3A909D0D-A9B7-4EA0-B539-771137074613}"/>
              </a:ext>
            </a:extLst>
          </p:cNvPr>
          <p:cNvCxnSpPr>
            <a:cxnSpLocks/>
          </p:cNvCxnSpPr>
          <p:nvPr/>
        </p:nvCxnSpPr>
        <p:spPr>
          <a:xfrm>
            <a:off x="20526363" y="8897942"/>
            <a:ext cx="0" cy="1111243"/>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0675628-964D-4043-BF3D-E2A17203381A}"/>
              </a:ext>
            </a:extLst>
          </p:cNvPr>
          <p:cNvCxnSpPr>
            <a:cxnSpLocks/>
          </p:cNvCxnSpPr>
          <p:nvPr/>
        </p:nvCxnSpPr>
        <p:spPr>
          <a:xfrm flipV="1">
            <a:off x="20518437" y="10009185"/>
            <a:ext cx="2357440" cy="2381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605A83F-D48A-4601-9467-63065927626B}"/>
              </a:ext>
            </a:extLst>
          </p:cNvPr>
          <p:cNvSpPr txBox="1"/>
          <p:nvPr/>
        </p:nvSpPr>
        <p:spPr>
          <a:xfrm>
            <a:off x="23091588" y="9663629"/>
            <a:ext cx="2225289"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Current</a:t>
            </a:r>
          </a:p>
        </p:txBody>
      </p:sp>
    </p:spTree>
    <p:extLst>
      <p:ext uri="{BB962C8B-B14F-4D97-AF65-F5344CB8AC3E}">
        <p14:creationId xmlns:p14="http://schemas.microsoft.com/office/powerpoint/2010/main" val="9873108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0">
            <a:extLst>
              <a:ext uri="{FF2B5EF4-FFF2-40B4-BE49-F238E27FC236}">
                <a16:creationId xmlns:a16="http://schemas.microsoft.com/office/drawing/2014/main" id="{A6102350-16A9-215A-93E5-8E329772DBB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0013" y="5146741"/>
            <a:ext cx="18621101" cy="121340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sp>
        <p:nvSpPr>
          <p:cNvPr id="19" name="Oval 18">
            <a:extLst>
              <a:ext uri="{FF2B5EF4-FFF2-40B4-BE49-F238E27FC236}">
                <a16:creationId xmlns:a16="http://schemas.microsoft.com/office/drawing/2014/main" id="{7F7C6618-70E9-4271-B077-98C180B421B5}"/>
              </a:ext>
            </a:extLst>
          </p:cNvPr>
          <p:cNvSpPr/>
          <p:nvPr/>
        </p:nvSpPr>
        <p:spPr>
          <a:xfrm>
            <a:off x="20367629" y="8747129"/>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21" name="Oval 20">
            <a:extLst>
              <a:ext uri="{FF2B5EF4-FFF2-40B4-BE49-F238E27FC236}">
                <a16:creationId xmlns:a16="http://schemas.microsoft.com/office/drawing/2014/main" id="{1673F6BA-9B83-4A19-9CAB-1A6CA90B47EC}"/>
              </a:ext>
            </a:extLst>
          </p:cNvPr>
          <p:cNvSpPr/>
          <p:nvPr/>
        </p:nvSpPr>
        <p:spPr>
          <a:xfrm>
            <a:off x="26908129" y="12668255"/>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22" name="TextBox 21">
            <a:extLst>
              <a:ext uri="{FF2B5EF4-FFF2-40B4-BE49-F238E27FC236}">
                <a16:creationId xmlns:a16="http://schemas.microsoft.com/office/drawing/2014/main" id="{C34B7F56-B4BC-4E65-B164-B6CBB66B67B5}"/>
              </a:ext>
            </a:extLst>
          </p:cNvPr>
          <p:cNvSpPr txBox="1"/>
          <p:nvPr/>
        </p:nvSpPr>
        <p:spPr>
          <a:xfrm>
            <a:off x="27603780" y="12449699"/>
            <a:ext cx="1868653"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Target</a:t>
            </a:r>
          </a:p>
        </p:txBody>
      </p:sp>
      <mc:AlternateContent xmlns:mc="http://schemas.openxmlformats.org/markup-compatibility/2006">
        <mc:Choice xmlns:a14="http://schemas.microsoft.com/office/drawing/2010/main" Requires="a14">
          <p:graphicFrame>
            <p:nvGraphicFramePr>
              <p:cNvPr id="5" name="Diagram 4">
                <a:extLst>
                  <a:ext uri="{FF2B5EF4-FFF2-40B4-BE49-F238E27FC236}">
                    <a16:creationId xmlns:a16="http://schemas.microsoft.com/office/drawing/2014/main" id="{6F35FB61-04E4-4CF1-BE98-21C255AA50C9}"/>
                  </a:ext>
                </a:extLst>
              </p:cNvPr>
              <p:cNvGraphicFramePr/>
              <p:nvPr>
                <p:extLst>
                  <p:ext uri="{D42A27DB-BD31-4B8C-83A1-F6EECF244321}">
                    <p14:modId xmlns:p14="http://schemas.microsoft.com/office/powerpoint/2010/main" val="134364212"/>
                  </p:ext>
                </p:extLst>
              </p:nvPr>
            </p:nvGraphicFramePr>
            <p:xfrm>
              <a:off x="2581563" y="5203425"/>
              <a:ext cx="12695440" cy="11437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p:graphicFrame>
            <p:nvGraphicFramePr>
              <p:cNvPr id="5" name="Diagram 4">
                <a:extLst>
                  <a:ext uri="{FF2B5EF4-FFF2-40B4-BE49-F238E27FC236}">
                    <a16:creationId xmlns:a16="http://schemas.microsoft.com/office/drawing/2014/main" id="{6F35FB61-04E4-4CF1-BE98-21C255AA50C9}"/>
                  </a:ext>
                </a:extLst>
              </p:cNvPr>
              <p:cNvGraphicFramePr/>
              <p:nvPr>
                <p:extLst>
                  <p:ext uri="{D42A27DB-BD31-4B8C-83A1-F6EECF244321}">
                    <p14:modId xmlns:p14="http://schemas.microsoft.com/office/powerpoint/2010/main" val="134364212"/>
                  </p:ext>
                </p:extLst>
              </p:nvPr>
            </p:nvGraphicFramePr>
            <p:xfrm>
              <a:off x="2581563" y="5203425"/>
              <a:ext cx="12695440" cy="11437150"/>
            </p:xfrm>
            <a:graphic>
              <a:graphicData uri="http://schemas.openxmlformats.org/drawingml/2006/diagram">
                <dgm:relIds xmlns:dgm="http://schemas.openxmlformats.org/drawingml/2006/diagram" xmlns:r="http://schemas.openxmlformats.org/officeDocument/2006/relationships" r:dm="rId9" r:lo="rId5" r:qs="rId6" r:cs="rId7"/>
              </a:graphicData>
            </a:graphic>
          </p:graphicFrame>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CE02039D-3F50-4126-930F-39FFB86F7EB3}"/>
                  </a:ext>
                </a:extLst>
              </p14:cNvPr>
              <p14:cNvContentPartPr/>
              <p14:nvPr/>
            </p14:nvContentPartPr>
            <p14:xfrm>
              <a:off x="24684847" y="1029193"/>
              <a:ext cx="1200" cy="1200"/>
            </p14:xfrm>
          </p:contentPart>
        </mc:Choice>
        <mc:Fallback>
          <p:pic>
            <p:nvPicPr>
              <p:cNvPr id="7" name="Ink 6">
                <a:extLst>
                  <a:ext uri="{FF2B5EF4-FFF2-40B4-BE49-F238E27FC236}">
                    <a16:creationId xmlns:a16="http://schemas.microsoft.com/office/drawing/2014/main" id="{CE02039D-3F50-4126-930F-39FFB86F7EB3}"/>
                  </a:ext>
                </a:extLst>
              </p:cNvPr>
              <p:cNvPicPr/>
              <p:nvPr/>
            </p:nvPicPr>
            <p:blipFill>
              <a:blip r:embed="rId11"/>
              <a:stretch>
                <a:fillRect/>
              </a:stretch>
            </p:blipFill>
            <p:spPr>
              <a:xfrm>
                <a:off x="24654847" y="999193"/>
                <a:ext cx="60000" cy="60000"/>
              </a:xfrm>
              <a:prstGeom prst="rect">
                <a:avLst/>
              </a:prstGeom>
            </p:spPr>
          </p:pic>
        </mc:Fallback>
      </mc:AlternateContent>
      <p:sp>
        <p:nvSpPr>
          <p:cNvPr id="36" name="Oval 35">
            <a:extLst>
              <a:ext uri="{FF2B5EF4-FFF2-40B4-BE49-F238E27FC236}">
                <a16:creationId xmlns:a16="http://schemas.microsoft.com/office/drawing/2014/main" id="{9D8CA53C-386B-404F-812D-08E348E423A5}"/>
              </a:ext>
            </a:extLst>
          </p:cNvPr>
          <p:cNvSpPr/>
          <p:nvPr/>
        </p:nvSpPr>
        <p:spPr>
          <a:xfrm>
            <a:off x="20367629" y="8747129"/>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cxnSp>
        <p:nvCxnSpPr>
          <p:cNvPr id="3" name="Straight Arrow Connector 2">
            <a:extLst>
              <a:ext uri="{FF2B5EF4-FFF2-40B4-BE49-F238E27FC236}">
                <a16:creationId xmlns:a16="http://schemas.microsoft.com/office/drawing/2014/main" id="{0FC22161-1EEA-8E21-12F6-DFD117EC6F3A}"/>
              </a:ext>
            </a:extLst>
          </p:cNvPr>
          <p:cNvCxnSpPr>
            <a:cxnSpLocks/>
          </p:cNvCxnSpPr>
          <p:nvPr/>
        </p:nvCxnSpPr>
        <p:spPr>
          <a:xfrm flipV="1">
            <a:off x="20669252" y="8689236"/>
            <a:ext cx="753834" cy="102066"/>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2014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a:extLst>
              <a:ext uri="{FF2B5EF4-FFF2-40B4-BE49-F238E27FC236}">
                <a16:creationId xmlns:a16="http://schemas.microsoft.com/office/drawing/2014/main" id="{1617C136-763C-AA9A-A177-BD5A8BCA0D6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0013" y="5146741"/>
            <a:ext cx="18621101" cy="121340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sp>
        <p:nvSpPr>
          <p:cNvPr id="3" name="Oval 2">
            <a:extLst>
              <a:ext uri="{FF2B5EF4-FFF2-40B4-BE49-F238E27FC236}">
                <a16:creationId xmlns:a16="http://schemas.microsoft.com/office/drawing/2014/main" id="{7DD8BE05-5B97-4152-A6E4-0B4B5C2FD7AE}"/>
              </a:ext>
            </a:extLst>
          </p:cNvPr>
          <p:cNvSpPr/>
          <p:nvPr/>
        </p:nvSpPr>
        <p:spPr>
          <a:xfrm>
            <a:off x="20367629" y="8747129"/>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4" name="Oval 3">
            <a:extLst>
              <a:ext uri="{FF2B5EF4-FFF2-40B4-BE49-F238E27FC236}">
                <a16:creationId xmlns:a16="http://schemas.microsoft.com/office/drawing/2014/main" id="{82602396-AC39-47D2-A2F8-890C4FECDEC9}"/>
              </a:ext>
            </a:extLst>
          </p:cNvPr>
          <p:cNvSpPr/>
          <p:nvPr/>
        </p:nvSpPr>
        <p:spPr>
          <a:xfrm>
            <a:off x="26908129" y="12668255"/>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27603780" y="12449699"/>
            <a:ext cx="1868653"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Target</a:t>
            </a:r>
          </a:p>
        </p:txBody>
      </p:sp>
      <mc:AlternateContent xmlns:mc="http://schemas.openxmlformats.org/markup-compatibility/2006">
        <mc:Choice xmlns:a14="http://schemas.microsoft.com/office/drawing/2010/main" Requires="a14">
          <p:graphicFrame>
            <p:nvGraphicFramePr>
              <p:cNvPr id="22" name="Diagram 21">
                <a:extLst>
                  <a:ext uri="{FF2B5EF4-FFF2-40B4-BE49-F238E27FC236}">
                    <a16:creationId xmlns:a16="http://schemas.microsoft.com/office/drawing/2014/main" id="{1DE08071-47C4-44A3-B601-8CEEF45D6669}"/>
                  </a:ext>
                </a:extLst>
              </p:cNvPr>
              <p:cNvGraphicFramePr/>
              <p:nvPr>
                <p:extLst>
                  <p:ext uri="{D42A27DB-BD31-4B8C-83A1-F6EECF244321}">
                    <p14:modId xmlns:p14="http://schemas.microsoft.com/office/powerpoint/2010/main" val="883450883"/>
                  </p:ext>
                </p:extLst>
              </p:nvPr>
            </p:nvGraphicFramePr>
            <p:xfrm>
              <a:off x="2581563" y="5203425"/>
              <a:ext cx="12695440" cy="11437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p:graphicFrame>
            <p:nvGraphicFramePr>
              <p:cNvPr id="22" name="Diagram 21">
                <a:extLst>
                  <a:ext uri="{FF2B5EF4-FFF2-40B4-BE49-F238E27FC236}">
                    <a16:creationId xmlns:a16="http://schemas.microsoft.com/office/drawing/2014/main" id="{1DE08071-47C4-44A3-B601-8CEEF45D6669}"/>
                  </a:ext>
                </a:extLst>
              </p:cNvPr>
              <p:cNvGraphicFramePr/>
              <p:nvPr>
                <p:extLst>
                  <p:ext uri="{D42A27DB-BD31-4B8C-83A1-F6EECF244321}">
                    <p14:modId xmlns:p14="http://schemas.microsoft.com/office/powerpoint/2010/main" val="883450883"/>
                  </p:ext>
                </p:extLst>
              </p:nvPr>
            </p:nvGraphicFramePr>
            <p:xfrm>
              <a:off x="2581563" y="5203425"/>
              <a:ext cx="12695440" cy="11437150"/>
            </p:xfrm>
            <a:graphic>
              <a:graphicData uri="http://schemas.openxmlformats.org/drawingml/2006/diagram">
                <dgm:relIds xmlns:dgm="http://schemas.openxmlformats.org/drawingml/2006/diagram" xmlns:r="http://schemas.openxmlformats.org/officeDocument/2006/relationships" r:dm="rId9" r:lo="rId5" r:qs="rId6" r:cs="rId7"/>
              </a:graphicData>
            </a:graphic>
          </p:graphicFrame>
        </mc:Fallback>
      </mc:AlternateContent>
      <p:cxnSp>
        <p:nvCxnSpPr>
          <p:cNvPr id="6" name="Straight Arrow Connector 5">
            <a:extLst>
              <a:ext uri="{FF2B5EF4-FFF2-40B4-BE49-F238E27FC236}">
                <a16:creationId xmlns:a16="http://schemas.microsoft.com/office/drawing/2014/main" id="{F7A52CDF-4689-BBA2-1B2F-E6BFC33283B1}"/>
              </a:ext>
            </a:extLst>
          </p:cNvPr>
          <p:cNvCxnSpPr>
            <a:cxnSpLocks/>
          </p:cNvCxnSpPr>
          <p:nvPr/>
        </p:nvCxnSpPr>
        <p:spPr>
          <a:xfrm>
            <a:off x="21108604" y="8698684"/>
            <a:ext cx="941770" cy="382725"/>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C88012-8AA2-1EDC-84ED-E56D6252C61D}"/>
              </a:ext>
            </a:extLst>
          </p:cNvPr>
          <p:cNvCxnSpPr>
            <a:cxnSpLocks/>
          </p:cNvCxnSpPr>
          <p:nvPr/>
        </p:nvCxnSpPr>
        <p:spPr>
          <a:xfrm>
            <a:off x="23271593" y="9810750"/>
            <a:ext cx="985407" cy="74164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17674A6-CE88-0F2E-38C3-72803699B029}"/>
              </a:ext>
            </a:extLst>
          </p:cNvPr>
          <p:cNvCxnSpPr>
            <a:cxnSpLocks/>
          </p:cNvCxnSpPr>
          <p:nvPr/>
        </p:nvCxnSpPr>
        <p:spPr>
          <a:xfrm>
            <a:off x="24169207" y="10541000"/>
            <a:ext cx="992427" cy="76200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82CF7FE-D2D0-F049-3CEC-D9778EF16F3C}"/>
              </a:ext>
            </a:extLst>
          </p:cNvPr>
          <p:cNvCxnSpPr>
            <a:cxnSpLocks/>
          </p:cNvCxnSpPr>
          <p:nvPr/>
        </p:nvCxnSpPr>
        <p:spPr>
          <a:xfrm>
            <a:off x="25126045" y="11282634"/>
            <a:ext cx="850010" cy="666753"/>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D5B654A-AA6E-8588-03C3-F6249727A0EF}"/>
              </a:ext>
            </a:extLst>
          </p:cNvPr>
          <p:cNvCxnSpPr>
            <a:cxnSpLocks/>
          </p:cNvCxnSpPr>
          <p:nvPr/>
        </p:nvCxnSpPr>
        <p:spPr>
          <a:xfrm>
            <a:off x="25919628" y="11858110"/>
            <a:ext cx="829750" cy="68314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1CCDC9B-01D0-EDC9-9DE2-091F6A582506}"/>
              </a:ext>
            </a:extLst>
          </p:cNvPr>
          <p:cNvCxnSpPr>
            <a:cxnSpLocks/>
          </p:cNvCxnSpPr>
          <p:nvPr/>
        </p:nvCxnSpPr>
        <p:spPr>
          <a:xfrm flipV="1">
            <a:off x="20669252" y="8689236"/>
            <a:ext cx="753834" cy="102066"/>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3DE275-178F-D8F1-CE6F-5045DE523CC7}"/>
              </a:ext>
            </a:extLst>
          </p:cNvPr>
          <p:cNvCxnSpPr>
            <a:cxnSpLocks/>
          </p:cNvCxnSpPr>
          <p:nvPr/>
        </p:nvCxnSpPr>
        <p:spPr>
          <a:xfrm>
            <a:off x="21667356" y="8897940"/>
            <a:ext cx="1062015" cy="447358"/>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87482E4-9636-CB1A-6AC7-FF155D25CF53}"/>
              </a:ext>
            </a:extLst>
          </p:cNvPr>
          <p:cNvCxnSpPr>
            <a:cxnSpLocks/>
          </p:cNvCxnSpPr>
          <p:nvPr/>
        </p:nvCxnSpPr>
        <p:spPr>
          <a:xfrm>
            <a:off x="22623671" y="9279984"/>
            <a:ext cx="985407" cy="74164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3728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Optimizers</a:t>
            </a:r>
          </a:p>
        </p:txBody>
      </p:sp>
      <p:sp>
        <p:nvSpPr>
          <p:cNvPr id="6" name="Rectangle 5">
            <a:extLst>
              <a:ext uri="{FF2B5EF4-FFF2-40B4-BE49-F238E27FC236}">
                <a16:creationId xmlns:a16="http://schemas.microsoft.com/office/drawing/2014/main" id="{E8B2D68D-D187-4654-8B25-E1AAE33B73D2}"/>
              </a:ext>
            </a:extLst>
          </p:cNvPr>
          <p:cNvSpPr/>
          <p:nvPr/>
        </p:nvSpPr>
        <p:spPr>
          <a:xfrm>
            <a:off x="3149720" y="6374630"/>
            <a:ext cx="17650047" cy="1105786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333">
              <a:solidFill>
                <a:schemeClr val="bg1"/>
              </a:solidFill>
            </a:endParaRPr>
          </a:p>
          <a:p>
            <a:pPr algn="ctr"/>
            <a:r>
              <a:rPr lang="en-US" sz="8000">
                <a:solidFill>
                  <a:schemeClr val="bg1"/>
                </a:solidFill>
              </a:rPr>
              <a:t>Loss – Momentum Optimizer</a:t>
            </a:r>
          </a:p>
        </p:txBody>
      </p:sp>
      <p:sp>
        <p:nvSpPr>
          <p:cNvPr id="12" name="Freeform: Shape 11">
            <a:extLst>
              <a:ext uri="{FF2B5EF4-FFF2-40B4-BE49-F238E27FC236}">
                <a16:creationId xmlns:a16="http://schemas.microsoft.com/office/drawing/2014/main" id="{86DBE0AE-893A-4BB2-AA83-1FEAECABCFBD}"/>
              </a:ext>
            </a:extLst>
          </p:cNvPr>
          <p:cNvSpPr/>
          <p:nvPr/>
        </p:nvSpPr>
        <p:spPr>
          <a:xfrm>
            <a:off x="4248420" y="8288492"/>
            <a:ext cx="15736187" cy="7442790"/>
          </a:xfrm>
          <a:custGeom>
            <a:avLst/>
            <a:gdLst>
              <a:gd name="connsiteX0" fmla="*/ 0 w 4720856"/>
              <a:gd name="connsiteY0" fmla="*/ 0 h 2232837"/>
              <a:gd name="connsiteX1" fmla="*/ 1329069 w 4720856"/>
              <a:gd name="connsiteY1" fmla="*/ 1605516 h 2232837"/>
              <a:gd name="connsiteX2" fmla="*/ 2860158 w 4720856"/>
              <a:gd name="connsiteY2" fmla="*/ 914400 h 2232837"/>
              <a:gd name="connsiteX3" fmla="*/ 3211032 w 4720856"/>
              <a:gd name="connsiteY3" fmla="*/ 1892595 h 2232837"/>
              <a:gd name="connsiteX4" fmla="*/ 3498111 w 4720856"/>
              <a:gd name="connsiteY4" fmla="*/ 1350335 h 2232837"/>
              <a:gd name="connsiteX5" fmla="*/ 4720856 w 4720856"/>
              <a:gd name="connsiteY5" fmla="*/ 2232837 h 223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0856" h="2232837">
                <a:moveTo>
                  <a:pt x="0" y="0"/>
                </a:moveTo>
                <a:cubicBezTo>
                  <a:pt x="426188" y="726558"/>
                  <a:pt x="852376" y="1453116"/>
                  <a:pt x="1329069" y="1605516"/>
                </a:cubicBezTo>
                <a:cubicBezTo>
                  <a:pt x="1805762" y="1757916"/>
                  <a:pt x="2546497" y="866553"/>
                  <a:pt x="2860158" y="914400"/>
                </a:cubicBezTo>
                <a:cubicBezTo>
                  <a:pt x="3173819" y="962247"/>
                  <a:pt x="3104707" y="1819939"/>
                  <a:pt x="3211032" y="1892595"/>
                </a:cubicBezTo>
                <a:cubicBezTo>
                  <a:pt x="3317358" y="1965251"/>
                  <a:pt x="3246474" y="1293628"/>
                  <a:pt x="3498111" y="1350335"/>
                </a:cubicBezTo>
                <a:cubicBezTo>
                  <a:pt x="3749748" y="1407042"/>
                  <a:pt x="4235302" y="1819939"/>
                  <a:pt x="4720856" y="223283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cxnSp>
        <p:nvCxnSpPr>
          <p:cNvPr id="17" name="Straight Arrow Connector 16">
            <a:extLst>
              <a:ext uri="{FF2B5EF4-FFF2-40B4-BE49-F238E27FC236}">
                <a16:creationId xmlns:a16="http://schemas.microsoft.com/office/drawing/2014/main" id="{1D576C94-88FB-4F96-B720-874C1FF77B8D}"/>
              </a:ext>
            </a:extLst>
          </p:cNvPr>
          <p:cNvCxnSpPr>
            <a:cxnSpLocks/>
          </p:cNvCxnSpPr>
          <p:nvPr/>
        </p:nvCxnSpPr>
        <p:spPr>
          <a:xfrm flipV="1">
            <a:off x="3752233" y="7437887"/>
            <a:ext cx="0" cy="93920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B6F11B7-45F7-4C50-9811-4305AA116FFB}"/>
              </a:ext>
            </a:extLst>
          </p:cNvPr>
          <p:cNvCxnSpPr>
            <a:cxnSpLocks/>
          </p:cNvCxnSpPr>
          <p:nvPr/>
        </p:nvCxnSpPr>
        <p:spPr>
          <a:xfrm>
            <a:off x="3752234" y="16735472"/>
            <a:ext cx="16232373" cy="9451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4F52EE1-B9FF-4947-AB33-7410AE0DC118}"/>
              </a:ext>
            </a:extLst>
          </p:cNvPr>
          <p:cNvSpPr/>
          <p:nvPr/>
        </p:nvSpPr>
        <p:spPr>
          <a:xfrm>
            <a:off x="12535576" y="10285297"/>
            <a:ext cx="749808" cy="75314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33" name="TextBox 32">
            <a:extLst>
              <a:ext uri="{FF2B5EF4-FFF2-40B4-BE49-F238E27FC236}">
                <a16:creationId xmlns:a16="http://schemas.microsoft.com/office/drawing/2014/main" id="{EC4B6CCC-5FC7-48F4-AEA2-8622FA29511B}"/>
              </a:ext>
            </a:extLst>
          </p:cNvPr>
          <p:cNvSpPr txBox="1"/>
          <p:nvPr/>
        </p:nvSpPr>
        <p:spPr>
          <a:xfrm>
            <a:off x="22651955" y="6456770"/>
            <a:ext cx="10207257" cy="969098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952490" indent="-952490">
              <a:lnSpc>
                <a:spcPct val="150000"/>
              </a:lnSpc>
              <a:buFont typeface="Arial" panose="020B0604020202020204" pitchFamily="34" charset="0"/>
              <a:buChar char="•"/>
            </a:pPr>
            <a:r>
              <a:rPr lang="en-US" sz="10667">
                <a:solidFill>
                  <a:schemeClr val="bg1"/>
                </a:solidFill>
              </a:rPr>
              <a:t>Adam</a:t>
            </a:r>
          </a:p>
          <a:p>
            <a:pPr marL="952490" indent="-952490">
              <a:lnSpc>
                <a:spcPct val="150000"/>
              </a:lnSpc>
              <a:buFont typeface="Arial" panose="020B0604020202020204" pitchFamily="34" charset="0"/>
              <a:buChar char="•"/>
            </a:pPr>
            <a:r>
              <a:rPr lang="en-US" sz="10667" err="1">
                <a:solidFill>
                  <a:schemeClr val="bg1"/>
                </a:solidFill>
              </a:rPr>
              <a:t>Adagrad</a:t>
            </a:r>
            <a:endParaRPr lang="en-US" sz="10667">
              <a:solidFill>
                <a:schemeClr val="bg1"/>
              </a:solidFill>
            </a:endParaRPr>
          </a:p>
          <a:p>
            <a:pPr marL="952490" indent="-952490">
              <a:lnSpc>
                <a:spcPct val="150000"/>
              </a:lnSpc>
              <a:buFont typeface="Arial" panose="020B0604020202020204" pitchFamily="34" charset="0"/>
              <a:buChar char="•"/>
            </a:pPr>
            <a:r>
              <a:rPr lang="en-US" sz="10667">
                <a:solidFill>
                  <a:schemeClr val="bg1"/>
                </a:solidFill>
              </a:rPr>
              <a:t>RMSprop</a:t>
            </a:r>
          </a:p>
          <a:p>
            <a:pPr marL="952490" indent="-952490">
              <a:lnSpc>
                <a:spcPct val="150000"/>
              </a:lnSpc>
              <a:buFont typeface="Arial" panose="020B0604020202020204" pitchFamily="34" charset="0"/>
              <a:buChar char="•"/>
            </a:pPr>
            <a:r>
              <a:rPr lang="en-US" sz="10667">
                <a:solidFill>
                  <a:schemeClr val="bg1"/>
                </a:solidFill>
              </a:rPr>
              <a:t>SGD</a:t>
            </a:r>
          </a:p>
        </p:txBody>
      </p:sp>
      <p:sp>
        <p:nvSpPr>
          <p:cNvPr id="3" name="Arrow: Right 2">
            <a:extLst>
              <a:ext uri="{FF2B5EF4-FFF2-40B4-BE49-F238E27FC236}">
                <a16:creationId xmlns:a16="http://schemas.microsoft.com/office/drawing/2014/main" id="{735AD88C-A417-DD10-9F15-0CAFD601F8B7}"/>
              </a:ext>
            </a:extLst>
          </p:cNvPr>
          <p:cNvSpPr/>
          <p:nvPr/>
        </p:nvSpPr>
        <p:spPr>
          <a:xfrm rot="19883623">
            <a:off x="13292783" y="9610026"/>
            <a:ext cx="1817705" cy="865123"/>
          </a:xfrm>
          <a:prstGeom prst="rightArrow">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21155191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8E0B866-8D5C-ABB7-396A-E5AC69D40BD8}"/>
              </a:ext>
            </a:extLst>
          </p:cNvPr>
          <p:cNvGraphicFramePr>
            <a:graphicFrameLocks noGrp="1"/>
          </p:cNvGraphicFramePr>
          <p:nvPr>
            <p:extLst>
              <p:ext uri="{D42A27DB-BD31-4B8C-83A1-F6EECF244321}">
                <p14:modId xmlns:p14="http://schemas.microsoft.com/office/powerpoint/2010/main" val="3705691857"/>
              </p:ext>
            </p:extLst>
          </p:nvPr>
        </p:nvGraphicFramePr>
        <p:xfrm>
          <a:off x="18651265" y="7034764"/>
          <a:ext cx="15895909" cy="10777308"/>
        </p:xfrm>
        <a:graphic>
          <a:graphicData uri="http://schemas.openxmlformats.org/drawingml/2006/table">
            <a:tbl>
              <a:tblPr firstRow="1" bandRow="1">
                <a:tableStyleId>{5C22544A-7EE6-4342-B048-85BDC9FD1C3A}</a:tableStyleId>
              </a:tblPr>
              <a:tblGrid>
                <a:gridCol w="988254">
                  <a:extLst>
                    <a:ext uri="{9D8B030D-6E8A-4147-A177-3AD203B41FA5}">
                      <a16:colId xmlns:a16="http://schemas.microsoft.com/office/drawing/2014/main" val="2906691046"/>
                    </a:ext>
                  </a:extLst>
                </a:gridCol>
                <a:gridCol w="14907655">
                  <a:extLst>
                    <a:ext uri="{9D8B030D-6E8A-4147-A177-3AD203B41FA5}">
                      <a16:colId xmlns:a16="http://schemas.microsoft.com/office/drawing/2014/main" val="3388937594"/>
                    </a:ext>
                  </a:extLst>
                </a:gridCol>
              </a:tblGrid>
              <a:tr h="1796218">
                <a:tc>
                  <a:txBody>
                    <a:bodyPr/>
                    <a:lstStyle/>
                    <a:p>
                      <a:pPr marL="0" indent="0" algn="l">
                        <a:buFont typeface="NVIDIA Sans" panose="020B0503020203020204" pitchFamily="34" charset="0"/>
                        <a:buNone/>
                      </a:pPr>
                      <a:r>
                        <a:rPr lang="en-US" sz="5400" b="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Clr>
                          <a:srgbClr val="B6A56F"/>
                        </a:buClr>
                        <a:buSzPct val="120000"/>
                        <a:buFontTx/>
                        <a:buNone/>
                      </a:pPr>
                      <a:r>
                        <a:rPr lang="en-US" sz="4000" b="0">
                          <a:solidFill>
                            <a:schemeClr val="bg1"/>
                          </a:solidFill>
                          <a:latin typeface="NVIDIA Sans Medium" panose="020B0603020203020204" pitchFamily="34" charset="0"/>
                          <a:cs typeface="NVIDIA Sans Medium" panose="020B0603020203020204" pitchFamily="34" charset="0"/>
                        </a:rPr>
                        <a:t>Part 1:  An Introduction to Deep Learning</a:t>
                      </a:r>
                    </a:p>
                  </a:txBody>
                  <a:tcPr marL="0" marR="36576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4958080"/>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a:ln>
                            <a:noFill/>
                          </a:ln>
                          <a:solidFill>
                            <a:schemeClr val="bg1"/>
                          </a:solidFill>
                          <a:effectLst/>
                          <a:uLnTx/>
                          <a:uFillTx/>
                          <a:latin typeface="NVIDIA Sans Medium" panose="020B0603020203020204" pitchFamily="34" charset="0"/>
                          <a:ea typeface="+mn-ea"/>
                          <a:cs typeface="NVIDIA Sans Medium" panose="020B0603020203020204" pitchFamily="34" charset="0"/>
                        </a:rPr>
                        <a:t>Part 2: How a Neural Network Trains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8812821"/>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a:ln>
                            <a:noFill/>
                          </a:ln>
                          <a:solidFill>
                            <a:schemeClr val="bg1"/>
                          </a:solidFill>
                          <a:effectLst/>
                          <a:uLnTx/>
                          <a:uFillTx/>
                          <a:latin typeface="NVIDIA Sans Medium" panose="020B0603020203020204" pitchFamily="34" charset="0"/>
                          <a:ea typeface="+mn-ea"/>
                          <a:cs typeface="NVIDIA Sans Medium" panose="020B0603020203020204" pitchFamily="34" charset="0"/>
                        </a:rPr>
                        <a:t>Part 3: Convolutional Neural Networks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3311925"/>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a:ln>
                            <a:noFill/>
                          </a:ln>
                          <a:solidFill>
                            <a:schemeClr val="bg1"/>
                          </a:solidFill>
                          <a:effectLst/>
                          <a:uLnTx/>
                          <a:uFillTx/>
                          <a:latin typeface="NVIDIA Sans Medium" panose="020B0603020203020204" pitchFamily="34" charset="0"/>
                          <a:ea typeface="+mn-ea"/>
                          <a:cs typeface="NVIDIA Sans Medium" panose="020B0603020203020204" pitchFamily="34" charset="0"/>
                        </a:rPr>
                        <a:t>Part 4: Data Augmentation and Deployment</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6270836"/>
                  </a:ext>
                </a:extLst>
              </a:tr>
              <a:tr h="1796218">
                <a:tc>
                  <a:txBody>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a:ln>
                            <a:noFill/>
                          </a:ln>
                          <a:solidFill>
                            <a:schemeClr val="bg1"/>
                          </a:solidFill>
                          <a:effectLst/>
                          <a:uLnTx/>
                          <a:uFillTx/>
                          <a:latin typeface="NVIDIA Sans Medium" panose="020B0603020203020204" pitchFamily="34" charset="0"/>
                          <a:ea typeface="+mn-ea"/>
                          <a:cs typeface="NVIDIA Sans Medium" panose="020B0603020203020204" pitchFamily="34" charset="0"/>
                        </a:rPr>
                        <a:t>Part 5: Pre-Trained Models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0864478"/>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a:ln>
                            <a:noFill/>
                          </a:ln>
                          <a:solidFill>
                            <a:schemeClr val="bg1"/>
                          </a:solidFill>
                          <a:effectLst/>
                          <a:uLnTx/>
                          <a:uFillTx/>
                          <a:latin typeface="NVIDIA Sans Medium" panose="020B0603020203020204" pitchFamily="34" charset="0"/>
                          <a:ea typeface="+mn-ea"/>
                          <a:cs typeface="NVIDIA Sans Medium" panose="020B0603020203020204" pitchFamily="34" charset="0"/>
                        </a:rPr>
                        <a:t>Part 6: Advanced Architectures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37403"/>
                  </a:ext>
                </a:extLst>
              </a:tr>
            </a:tbl>
          </a:graphicData>
        </a:graphic>
      </p:graphicFrame>
      <p:sp>
        <p:nvSpPr>
          <p:cNvPr id="6" name="TextBox 5">
            <a:extLst>
              <a:ext uri="{FF2B5EF4-FFF2-40B4-BE49-F238E27FC236}">
                <a16:creationId xmlns:a16="http://schemas.microsoft.com/office/drawing/2014/main" id="{F743F418-8875-D8F7-3CC1-B6DE2F73A307}"/>
              </a:ext>
            </a:extLst>
          </p:cNvPr>
          <p:cNvSpPr txBox="1"/>
          <p:nvPr/>
        </p:nvSpPr>
        <p:spPr>
          <a:xfrm>
            <a:off x="19524558" y="51144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a:ln>
                  <a:noFill/>
                </a:ln>
                <a:solidFill>
                  <a:srgbClr val="76B900"/>
                </a:solidFill>
                <a:effectLst/>
                <a:uLnTx/>
                <a:uFillTx/>
                <a:latin typeface="NVIDIA Sans" panose="020B0503020203020204" pitchFamily="34" charset="0"/>
                <a:cs typeface="NVIDIA Sans" panose="020B0503020203020204" pitchFamily="34" charset="0"/>
              </a:rPr>
              <a:t>Agenda</a:t>
            </a:r>
          </a:p>
        </p:txBody>
      </p:sp>
      <p:sp>
        <p:nvSpPr>
          <p:cNvPr id="2" name="Rectangle 1">
            <a:extLst>
              <a:ext uri="{FF2B5EF4-FFF2-40B4-BE49-F238E27FC236}">
                <a16:creationId xmlns:a16="http://schemas.microsoft.com/office/drawing/2014/main" id="{B8E6121E-A96A-F527-8E76-FFB24307ED22}"/>
              </a:ext>
            </a:extLst>
          </p:cNvPr>
          <p:cNvSpPr/>
          <p:nvPr/>
        </p:nvSpPr>
        <p:spPr>
          <a:xfrm>
            <a:off x="18013680" y="8978390"/>
            <a:ext cx="17129760" cy="1569660"/>
          </a:xfrm>
          <a:prstGeom prst="rect">
            <a:avLst/>
          </a:prstGeom>
          <a:noFill/>
          <a:ln w="1905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327574308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17325F7-31A2-1599-2BEC-C34AE893B10C}"/>
              </a:ext>
            </a:extLst>
          </p:cNvPr>
          <p:cNvSpPr>
            <a:spLocks noGrp="1"/>
          </p:cNvSpPr>
          <p:nvPr>
            <p:ph type="body" sz="quarter" idx="13"/>
          </p:nvPr>
        </p:nvSpPr>
        <p:spPr/>
        <p:txBody>
          <a:bodyPr/>
          <a:lstStyle/>
          <a:p>
            <a:r>
              <a:rPr lang="en-US"/>
              <a:t>From Neuron to Network</a:t>
            </a:r>
          </a:p>
        </p:txBody>
      </p:sp>
    </p:spTree>
    <p:extLst>
      <p:ext uri="{BB962C8B-B14F-4D97-AF65-F5344CB8AC3E}">
        <p14:creationId xmlns:p14="http://schemas.microsoft.com/office/powerpoint/2010/main" val="110015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Building a Network</a:t>
            </a:r>
          </a:p>
        </p:txBody>
      </p:sp>
      <p:cxnSp>
        <p:nvCxnSpPr>
          <p:cNvPr id="18" name="Straight Arrow Connector 17">
            <a:extLst>
              <a:ext uri="{FF2B5EF4-FFF2-40B4-BE49-F238E27FC236}">
                <a16:creationId xmlns:a16="http://schemas.microsoft.com/office/drawing/2014/main" id="{D7FA158A-F5CC-487D-864B-B3891AA4A5CA}"/>
              </a:ext>
            </a:extLst>
          </p:cNvPr>
          <p:cNvCxnSpPr>
            <a:cxnSpLocks/>
            <a:endCxn id="22" idx="2"/>
          </p:cNvCxnSpPr>
          <p:nvPr/>
        </p:nvCxnSpPr>
        <p:spPr>
          <a:xfrm>
            <a:off x="6604000" y="10641700"/>
            <a:ext cx="1952947" cy="290444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B59520-AF25-49D4-8D60-37E90D454E91}"/>
              </a:ext>
            </a:extLst>
          </p:cNvPr>
          <p:cNvCxnSpPr>
            <a:cxnSpLocks/>
            <a:stCxn id="22" idx="6"/>
          </p:cNvCxnSpPr>
          <p:nvPr/>
        </p:nvCxnSpPr>
        <p:spPr>
          <a:xfrm>
            <a:off x="8556947" y="15146583"/>
            <a:ext cx="0" cy="265728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C33ED95D-0C8C-4D7A-B957-D9E928174C28}"/>
                  </a:ext>
                </a:extLst>
              </p:cNvPr>
              <p:cNvSpPr txBox="1"/>
              <p:nvPr/>
            </p:nvSpPr>
            <p:spPr>
              <a:xfrm>
                <a:off x="9270726" y="15254338"/>
                <a:ext cx="1184555"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9333" i="1">
                              <a:solidFill>
                                <a:schemeClr val="bg1"/>
                              </a:solidFill>
                              <a:latin typeface="Cambria Math" panose="02040503050406030204" pitchFamily="18" charset="0"/>
                            </a:rPr>
                          </m:ctrlPr>
                        </m:accPr>
                        <m:e>
                          <m:r>
                            <a:rPr lang="en-US" sz="9333" i="1">
                              <a:solidFill>
                                <a:schemeClr val="bg1"/>
                              </a:solidFill>
                              <a:latin typeface="Cambria Math" panose="02040503050406030204" pitchFamily="18" charset="0"/>
                            </a:rPr>
                            <m:t>𝑦</m:t>
                          </m:r>
                        </m:e>
                      </m:acc>
                    </m:oMath>
                  </m:oMathPara>
                </a14:m>
                <a:endParaRPr lang="en-US" sz="9333">
                  <a:solidFill>
                    <a:schemeClr val="bg1"/>
                  </a:solidFill>
                </a:endParaRPr>
              </a:p>
            </p:txBody>
          </p:sp>
        </mc:Choice>
        <mc:Fallback>
          <p:sp>
            <p:nvSpPr>
              <p:cNvPr id="20" name="TextBox 19">
                <a:extLst>
                  <a:ext uri="{FF2B5EF4-FFF2-40B4-BE49-F238E27FC236}">
                    <a16:creationId xmlns:a16="http://schemas.microsoft.com/office/drawing/2014/main" id="{C33ED95D-0C8C-4D7A-B957-D9E928174C28}"/>
                  </a:ext>
                </a:extLst>
              </p:cNvPr>
              <p:cNvSpPr txBox="1">
                <a:spLocks noRot="1" noChangeAspect="1" noMove="1" noResize="1" noEditPoints="1" noAdjustHandles="1" noChangeArrowheads="1" noChangeShapeType="1" noTextEdit="1"/>
              </p:cNvSpPr>
              <p:nvPr/>
            </p:nvSpPr>
            <p:spPr>
              <a:xfrm>
                <a:off x="9270726" y="15254338"/>
                <a:ext cx="1184555" cy="1384931"/>
              </a:xfrm>
              <a:prstGeom prst="rect">
                <a:avLst/>
              </a:prstGeom>
              <a:blipFill>
                <a:blip r:embed="rId3"/>
                <a:stretch>
                  <a:fillRect/>
                </a:stretch>
              </a:blipFill>
              <a:ln w="6350">
                <a:no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06AFBB5E-E343-4BC1-A3DE-FAB80B44C057}"/>
              </a:ext>
            </a:extLst>
          </p:cNvPr>
          <p:cNvSpPr txBox="1"/>
          <p:nvPr/>
        </p:nvSpPr>
        <p:spPr>
          <a:xfrm>
            <a:off x="10027686" y="11401458"/>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2</a:t>
            </a:r>
            <a:endParaRPr lang="en-US" sz="9333">
              <a:solidFill>
                <a:schemeClr val="bg1"/>
              </a:solidFill>
            </a:endParaRPr>
          </a:p>
        </p:txBody>
      </p:sp>
      <p:sp>
        <p:nvSpPr>
          <p:cNvPr id="22" name="Google Shape;219;p33">
            <a:extLst>
              <a:ext uri="{FF2B5EF4-FFF2-40B4-BE49-F238E27FC236}">
                <a16:creationId xmlns:a16="http://schemas.microsoft.com/office/drawing/2014/main" id="{03F082AE-983F-491A-BB1D-BC5E2D5A2BFE}"/>
              </a:ext>
            </a:extLst>
          </p:cNvPr>
          <p:cNvSpPr/>
          <p:nvPr/>
        </p:nvSpPr>
        <p:spPr>
          <a:xfrm rot="5400000">
            <a:off x="7756732" y="13551025"/>
            <a:ext cx="1600437" cy="1590683"/>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24" name="Straight Arrow Connector 23">
            <a:extLst>
              <a:ext uri="{FF2B5EF4-FFF2-40B4-BE49-F238E27FC236}">
                <a16:creationId xmlns:a16="http://schemas.microsoft.com/office/drawing/2014/main" id="{6BD4EC3F-2C9F-4B3C-BAE7-ACCB5A39A426}"/>
              </a:ext>
            </a:extLst>
          </p:cNvPr>
          <p:cNvCxnSpPr>
            <a:cxnSpLocks/>
            <a:endCxn id="22" idx="2"/>
          </p:cNvCxnSpPr>
          <p:nvPr/>
        </p:nvCxnSpPr>
        <p:spPr>
          <a:xfrm flipH="1">
            <a:off x="8556949" y="10641700"/>
            <a:ext cx="1888803" cy="290444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DEAA4AE-897A-4533-83D1-698679D0F0EF}"/>
              </a:ext>
            </a:extLst>
          </p:cNvPr>
          <p:cNvSpPr txBox="1"/>
          <p:nvPr/>
        </p:nvSpPr>
        <p:spPr>
          <a:xfrm>
            <a:off x="5806349" y="11401458"/>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1</a:t>
            </a:r>
            <a:endParaRPr lang="en-US" sz="9333">
              <a:solidFill>
                <a:schemeClr val="bg1"/>
              </a:solidFill>
            </a:endParaRPr>
          </a:p>
        </p:txBody>
      </p:sp>
      <p:sp>
        <p:nvSpPr>
          <p:cNvPr id="6" name="Content Placeholder 2">
            <a:extLst>
              <a:ext uri="{FF2B5EF4-FFF2-40B4-BE49-F238E27FC236}">
                <a16:creationId xmlns:a16="http://schemas.microsoft.com/office/drawing/2014/main" id="{0662291F-0671-D60D-600D-01307FE9A2E8}"/>
              </a:ext>
            </a:extLst>
          </p:cNvPr>
          <p:cNvSpPr>
            <a:spLocks noGrp="1"/>
          </p:cNvSpPr>
          <p:nvPr>
            <p:ph type="body" sz="quarter" idx="10"/>
          </p:nvPr>
        </p:nvSpPr>
        <p:spPr>
          <a:xfrm>
            <a:off x="15658500" y="7475458"/>
            <a:ext cx="18688779" cy="9236930"/>
          </a:xfrm>
          <a:solidFill>
            <a:schemeClr val="tx2"/>
          </a:solidFill>
        </p:spPr>
        <p:style>
          <a:lnRef idx="3">
            <a:schemeClr val="lt1"/>
          </a:lnRef>
          <a:fillRef idx="1">
            <a:schemeClr val="accent2"/>
          </a:fillRef>
          <a:effectRef idx="1">
            <a:schemeClr val="accent2"/>
          </a:effectRef>
          <a:fontRef idx="minor">
            <a:schemeClr val="lt1"/>
          </a:fontRef>
        </p:style>
        <p:txBody>
          <a:bodyPr anchor="t"/>
          <a:lstStyle/>
          <a:p>
            <a:pPr marL="1142989" indent="-1142989" algn="l">
              <a:buClr>
                <a:schemeClr val="tx1"/>
              </a:buClr>
              <a:buFont typeface="Arial" panose="020B0604020202020204" pitchFamily="34" charset="0"/>
              <a:buChar char="•"/>
            </a:pPr>
            <a:endParaRPr lang="en-US" sz="9333">
              <a:solidFill>
                <a:schemeClr val="tx1"/>
              </a:solidFill>
            </a:endParaRPr>
          </a:p>
          <a:p>
            <a:pPr marL="3047970" lvl="1" indent="-1142989" algn="l">
              <a:buClr>
                <a:schemeClr val="tx1"/>
              </a:buClr>
              <a:buFont typeface="Arial" panose="020B0604020202020204" pitchFamily="34" charset="0"/>
              <a:buChar char="•"/>
            </a:pPr>
            <a:r>
              <a:rPr lang="en-US" sz="8667">
                <a:solidFill>
                  <a:schemeClr val="tx1"/>
                </a:solidFill>
              </a:rPr>
              <a:t>Scales to more inputs</a:t>
            </a:r>
          </a:p>
          <a:p>
            <a:pPr marL="1142989" indent="-1142989" algn="l">
              <a:buFont typeface="Arial" panose="020B0604020202020204" pitchFamily="34" charset="0"/>
              <a:buChar char="•"/>
            </a:pPr>
            <a:endParaRPr lang="en-US" sz="9333">
              <a:solidFill>
                <a:schemeClr val="tx1"/>
              </a:solidFill>
            </a:endParaRPr>
          </a:p>
        </p:txBody>
      </p:sp>
    </p:spTree>
    <p:extLst>
      <p:ext uri="{BB962C8B-B14F-4D97-AF65-F5344CB8AC3E}">
        <p14:creationId xmlns:p14="http://schemas.microsoft.com/office/powerpoint/2010/main" val="38744516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Building a Network</a:t>
            </a:r>
          </a:p>
        </p:txBody>
      </p:sp>
      <p:cxnSp>
        <p:nvCxnSpPr>
          <p:cNvPr id="18" name="Straight Arrow Connector 17">
            <a:extLst>
              <a:ext uri="{FF2B5EF4-FFF2-40B4-BE49-F238E27FC236}">
                <a16:creationId xmlns:a16="http://schemas.microsoft.com/office/drawing/2014/main" id="{D7FA158A-F5CC-487D-864B-B3891AA4A5CA}"/>
              </a:ext>
            </a:extLst>
          </p:cNvPr>
          <p:cNvCxnSpPr>
            <a:cxnSpLocks/>
            <a:endCxn id="22" idx="2"/>
          </p:cNvCxnSpPr>
          <p:nvPr/>
        </p:nvCxnSpPr>
        <p:spPr>
          <a:xfrm>
            <a:off x="6604000" y="10641700"/>
            <a:ext cx="1952947" cy="290444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B59520-AF25-49D4-8D60-37E90D454E91}"/>
              </a:ext>
            </a:extLst>
          </p:cNvPr>
          <p:cNvCxnSpPr>
            <a:cxnSpLocks/>
            <a:stCxn id="22" idx="6"/>
          </p:cNvCxnSpPr>
          <p:nvPr/>
        </p:nvCxnSpPr>
        <p:spPr>
          <a:xfrm>
            <a:off x="8556947" y="15146583"/>
            <a:ext cx="0" cy="265728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C33ED95D-0C8C-4D7A-B957-D9E928174C28}"/>
                  </a:ext>
                </a:extLst>
              </p:cNvPr>
              <p:cNvSpPr txBox="1"/>
              <p:nvPr/>
            </p:nvSpPr>
            <p:spPr>
              <a:xfrm>
                <a:off x="9270726" y="15254338"/>
                <a:ext cx="1184555"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9333" i="1">
                              <a:solidFill>
                                <a:schemeClr val="bg1"/>
                              </a:solidFill>
                              <a:latin typeface="Cambria Math" panose="02040503050406030204" pitchFamily="18" charset="0"/>
                            </a:rPr>
                          </m:ctrlPr>
                        </m:accPr>
                        <m:e>
                          <m:r>
                            <a:rPr lang="en-US" sz="9333" i="1">
                              <a:solidFill>
                                <a:schemeClr val="bg1"/>
                              </a:solidFill>
                              <a:latin typeface="Cambria Math" panose="02040503050406030204" pitchFamily="18" charset="0"/>
                            </a:rPr>
                            <m:t>𝑦</m:t>
                          </m:r>
                        </m:e>
                      </m:acc>
                    </m:oMath>
                  </m:oMathPara>
                </a14:m>
                <a:endParaRPr lang="en-US" sz="9333">
                  <a:solidFill>
                    <a:schemeClr val="bg1"/>
                  </a:solidFill>
                </a:endParaRPr>
              </a:p>
            </p:txBody>
          </p:sp>
        </mc:Choice>
        <mc:Fallback>
          <p:sp>
            <p:nvSpPr>
              <p:cNvPr id="20" name="TextBox 19">
                <a:extLst>
                  <a:ext uri="{FF2B5EF4-FFF2-40B4-BE49-F238E27FC236}">
                    <a16:creationId xmlns:a16="http://schemas.microsoft.com/office/drawing/2014/main" id="{C33ED95D-0C8C-4D7A-B957-D9E928174C28}"/>
                  </a:ext>
                </a:extLst>
              </p:cNvPr>
              <p:cNvSpPr txBox="1">
                <a:spLocks noRot="1" noChangeAspect="1" noMove="1" noResize="1" noEditPoints="1" noAdjustHandles="1" noChangeArrowheads="1" noChangeShapeType="1" noTextEdit="1"/>
              </p:cNvSpPr>
              <p:nvPr/>
            </p:nvSpPr>
            <p:spPr>
              <a:xfrm>
                <a:off x="9270726" y="15254338"/>
                <a:ext cx="1184555" cy="1384931"/>
              </a:xfrm>
              <a:prstGeom prst="rect">
                <a:avLst/>
              </a:prstGeom>
              <a:blipFill>
                <a:blip r:embed="rId3"/>
                <a:stretch>
                  <a:fillRect/>
                </a:stretch>
              </a:blipFill>
              <a:ln w="6350">
                <a:no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06AFBB5E-E343-4BC1-A3DE-FAB80B44C057}"/>
              </a:ext>
            </a:extLst>
          </p:cNvPr>
          <p:cNvSpPr txBox="1"/>
          <p:nvPr/>
        </p:nvSpPr>
        <p:spPr>
          <a:xfrm>
            <a:off x="10027686" y="11401458"/>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6</a:t>
            </a:r>
            <a:endParaRPr lang="en-US" sz="9333">
              <a:solidFill>
                <a:schemeClr val="bg1"/>
              </a:solidFill>
            </a:endParaRPr>
          </a:p>
        </p:txBody>
      </p:sp>
      <p:sp>
        <p:nvSpPr>
          <p:cNvPr id="22" name="Google Shape;219;p33">
            <a:extLst>
              <a:ext uri="{FF2B5EF4-FFF2-40B4-BE49-F238E27FC236}">
                <a16:creationId xmlns:a16="http://schemas.microsoft.com/office/drawing/2014/main" id="{03F082AE-983F-491A-BB1D-BC5E2D5A2BFE}"/>
              </a:ext>
            </a:extLst>
          </p:cNvPr>
          <p:cNvSpPr/>
          <p:nvPr/>
        </p:nvSpPr>
        <p:spPr>
          <a:xfrm rot="5400000">
            <a:off x="7756732" y="13551025"/>
            <a:ext cx="1600437" cy="1590683"/>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24" name="Straight Arrow Connector 23">
            <a:extLst>
              <a:ext uri="{FF2B5EF4-FFF2-40B4-BE49-F238E27FC236}">
                <a16:creationId xmlns:a16="http://schemas.microsoft.com/office/drawing/2014/main" id="{6BD4EC3F-2C9F-4B3C-BAE7-ACCB5A39A426}"/>
              </a:ext>
            </a:extLst>
          </p:cNvPr>
          <p:cNvCxnSpPr>
            <a:cxnSpLocks/>
            <a:endCxn id="22" idx="2"/>
          </p:cNvCxnSpPr>
          <p:nvPr/>
        </p:nvCxnSpPr>
        <p:spPr>
          <a:xfrm flipH="1">
            <a:off x="8556949" y="10641700"/>
            <a:ext cx="1888803" cy="290444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DEAA4AE-897A-4533-83D1-698679D0F0EF}"/>
              </a:ext>
            </a:extLst>
          </p:cNvPr>
          <p:cNvSpPr txBox="1"/>
          <p:nvPr/>
        </p:nvSpPr>
        <p:spPr>
          <a:xfrm>
            <a:off x="5806349" y="11401458"/>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5</a:t>
            </a:r>
            <a:endParaRPr lang="en-US" sz="9333">
              <a:solidFill>
                <a:schemeClr val="bg1"/>
              </a:solidFill>
            </a:endParaRPr>
          </a:p>
        </p:txBody>
      </p:sp>
      <p:sp>
        <p:nvSpPr>
          <p:cNvPr id="41" name="Google Shape;219;p33">
            <a:extLst>
              <a:ext uri="{FF2B5EF4-FFF2-40B4-BE49-F238E27FC236}">
                <a16:creationId xmlns:a16="http://schemas.microsoft.com/office/drawing/2014/main" id="{D91AB218-768F-4D34-BAC4-479EE51F3AF4}"/>
              </a:ext>
            </a:extLst>
          </p:cNvPr>
          <p:cNvSpPr/>
          <p:nvPr/>
        </p:nvSpPr>
        <p:spPr>
          <a:xfrm rot="5400000">
            <a:off x="5688532" y="9046139"/>
            <a:ext cx="1600437" cy="1590683"/>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3" name="Google Shape;219;p33">
            <a:extLst>
              <a:ext uri="{FF2B5EF4-FFF2-40B4-BE49-F238E27FC236}">
                <a16:creationId xmlns:a16="http://schemas.microsoft.com/office/drawing/2014/main" id="{7C0C8F76-83FE-4230-9E18-5EBE4CDA9378}"/>
              </a:ext>
            </a:extLst>
          </p:cNvPr>
          <p:cNvSpPr/>
          <p:nvPr/>
        </p:nvSpPr>
        <p:spPr>
          <a:xfrm rot="5400000">
            <a:off x="9724035" y="9046135"/>
            <a:ext cx="1600437" cy="1590683"/>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48" name="Straight Arrow Connector 47">
            <a:extLst>
              <a:ext uri="{FF2B5EF4-FFF2-40B4-BE49-F238E27FC236}">
                <a16:creationId xmlns:a16="http://schemas.microsoft.com/office/drawing/2014/main" id="{B819B0A3-66B2-4EE8-B8E5-33A6E7BD4947}"/>
              </a:ext>
            </a:extLst>
          </p:cNvPr>
          <p:cNvCxnSpPr>
            <a:cxnSpLocks/>
            <a:stCxn id="45" idx="2"/>
            <a:endCxn id="41" idx="2"/>
          </p:cNvCxnSpPr>
          <p:nvPr/>
        </p:nvCxnSpPr>
        <p:spPr>
          <a:xfrm>
            <a:off x="5175253" y="7411379"/>
            <a:ext cx="1313497" cy="162988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BE15C7B-B9D9-4AEE-A3E3-A2ACD21F9455}"/>
              </a:ext>
            </a:extLst>
          </p:cNvPr>
          <p:cNvCxnSpPr>
            <a:cxnSpLocks/>
            <a:stCxn id="45" idx="2"/>
            <a:endCxn id="43" idx="2"/>
          </p:cNvCxnSpPr>
          <p:nvPr/>
        </p:nvCxnSpPr>
        <p:spPr>
          <a:xfrm>
            <a:off x="5175253" y="7411379"/>
            <a:ext cx="5349000" cy="162987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6A4730B-B29D-4641-A512-8398DFA1A2A1}"/>
              </a:ext>
            </a:extLst>
          </p:cNvPr>
          <p:cNvCxnSpPr>
            <a:cxnSpLocks/>
            <a:stCxn id="47" idx="2"/>
            <a:endCxn id="41" idx="2"/>
          </p:cNvCxnSpPr>
          <p:nvPr/>
        </p:nvCxnSpPr>
        <p:spPr>
          <a:xfrm flipH="1">
            <a:off x="6488750" y="7411379"/>
            <a:ext cx="5391537" cy="162988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7B252C4-7199-42B3-820C-B317AB12A4D1}"/>
              </a:ext>
            </a:extLst>
          </p:cNvPr>
          <p:cNvCxnSpPr>
            <a:cxnSpLocks/>
            <a:stCxn id="47" idx="2"/>
            <a:endCxn id="43" idx="2"/>
          </p:cNvCxnSpPr>
          <p:nvPr/>
        </p:nvCxnSpPr>
        <p:spPr>
          <a:xfrm flipH="1">
            <a:off x="10524253" y="7411379"/>
            <a:ext cx="1356034" cy="162987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6CEC4B4-B4FF-4851-AB29-5118051F531A}"/>
              </a:ext>
            </a:extLst>
          </p:cNvPr>
          <p:cNvSpPr txBox="1"/>
          <p:nvPr/>
        </p:nvSpPr>
        <p:spPr>
          <a:xfrm>
            <a:off x="3838549" y="7952888"/>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1</a:t>
            </a:r>
            <a:endParaRPr lang="en-US" sz="9333">
              <a:solidFill>
                <a:schemeClr val="bg1"/>
              </a:solidFill>
            </a:endParaRPr>
          </a:p>
        </p:txBody>
      </p:sp>
      <p:sp>
        <p:nvSpPr>
          <p:cNvPr id="64" name="TextBox 63">
            <a:extLst>
              <a:ext uri="{FF2B5EF4-FFF2-40B4-BE49-F238E27FC236}">
                <a16:creationId xmlns:a16="http://schemas.microsoft.com/office/drawing/2014/main" id="{BD8CA95A-8C10-495A-A024-6C723B77CF98}"/>
              </a:ext>
            </a:extLst>
          </p:cNvPr>
          <p:cNvSpPr txBox="1"/>
          <p:nvPr/>
        </p:nvSpPr>
        <p:spPr>
          <a:xfrm>
            <a:off x="6694379" y="6626581"/>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2</a:t>
            </a:r>
            <a:endParaRPr lang="en-US" sz="9333">
              <a:solidFill>
                <a:schemeClr val="bg1"/>
              </a:solidFill>
            </a:endParaRPr>
          </a:p>
        </p:txBody>
      </p:sp>
      <p:sp>
        <p:nvSpPr>
          <p:cNvPr id="45" name="TextBox 44">
            <a:extLst>
              <a:ext uri="{FF2B5EF4-FFF2-40B4-BE49-F238E27FC236}">
                <a16:creationId xmlns:a16="http://schemas.microsoft.com/office/drawing/2014/main" id="{C5F7B57F-E86B-491D-9F0E-436C0F892F5C}"/>
              </a:ext>
            </a:extLst>
          </p:cNvPr>
          <p:cNvSpPr txBox="1"/>
          <p:nvPr/>
        </p:nvSpPr>
        <p:spPr>
          <a:xfrm>
            <a:off x="4532288" y="6026448"/>
            <a:ext cx="1285929" cy="13849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x</a:t>
            </a:r>
            <a:r>
              <a:rPr lang="en-US" sz="9333" baseline="-25000">
                <a:solidFill>
                  <a:schemeClr val="bg1"/>
                </a:solidFill>
              </a:rPr>
              <a:t>1</a:t>
            </a:r>
            <a:endParaRPr lang="en-US" sz="9333">
              <a:solidFill>
                <a:schemeClr val="bg1"/>
              </a:solidFill>
            </a:endParaRPr>
          </a:p>
        </p:txBody>
      </p:sp>
      <p:sp>
        <p:nvSpPr>
          <p:cNvPr id="47" name="TextBox 46">
            <a:extLst>
              <a:ext uri="{FF2B5EF4-FFF2-40B4-BE49-F238E27FC236}">
                <a16:creationId xmlns:a16="http://schemas.microsoft.com/office/drawing/2014/main" id="{C318CBF0-D110-4254-BB71-D4B325C14E23}"/>
              </a:ext>
            </a:extLst>
          </p:cNvPr>
          <p:cNvSpPr txBox="1"/>
          <p:nvPr/>
        </p:nvSpPr>
        <p:spPr>
          <a:xfrm>
            <a:off x="11237322" y="6026448"/>
            <a:ext cx="1285929" cy="13849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x</a:t>
            </a:r>
            <a:r>
              <a:rPr lang="en-US" sz="9333" baseline="-25000">
                <a:solidFill>
                  <a:schemeClr val="bg1"/>
                </a:solidFill>
              </a:rPr>
              <a:t>2</a:t>
            </a:r>
            <a:endParaRPr lang="en-US" sz="9333">
              <a:solidFill>
                <a:schemeClr val="bg1"/>
              </a:solidFill>
            </a:endParaRPr>
          </a:p>
        </p:txBody>
      </p:sp>
      <p:sp>
        <p:nvSpPr>
          <p:cNvPr id="66" name="TextBox 65">
            <a:extLst>
              <a:ext uri="{FF2B5EF4-FFF2-40B4-BE49-F238E27FC236}">
                <a16:creationId xmlns:a16="http://schemas.microsoft.com/office/drawing/2014/main" id="{C2FA68EB-34B2-4EF8-A431-A7C77CBE959D}"/>
              </a:ext>
            </a:extLst>
          </p:cNvPr>
          <p:cNvSpPr txBox="1"/>
          <p:nvPr/>
        </p:nvSpPr>
        <p:spPr>
          <a:xfrm>
            <a:off x="8419286" y="6626575"/>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3</a:t>
            </a:r>
            <a:endParaRPr lang="en-US" sz="9333">
              <a:solidFill>
                <a:schemeClr val="bg1"/>
              </a:solidFill>
            </a:endParaRPr>
          </a:p>
        </p:txBody>
      </p:sp>
      <p:sp>
        <p:nvSpPr>
          <p:cNvPr id="68" name="TextBox 67">
            <a:extLst>
              <a:ext uri="{FF2B5EF4-FFF2-40B4-BE49-F238E27FC236}">
                <a16:creationId xmlns:a16="http://schemas.microsoft.com/office/drawing/2014/main" id="{2DF87F86-36AD-49AE-8A74-5132C0494BF4}"/>
              </a:ext>
            </a:extLst>
          </p:cNvPr>
          <p:cNvSpPr txBox="1"/>
          <p:nvPr/>
        </p:nvSpPr>
        <p:spPr>
          <a:xfrm>
            <a:off x="11755656" y="7826968"/>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4</a:t>
            </a:r>
            <a:endParaRPr lang="en-US" sz="9333">
              <a:solidFill>
                <a:schemeClr val="bg1"/>
              </a:solidFill>
            </a:endParaRPr>
          </a:p>
        </p:txBody>
      </p:sp>
      <p:sp>
        <p:nvSpPr>
          <p:cNvPr id="6" name="Content Placeholder 2">
            <a:extLst>
              <a:ext uri="{FF2B5EF4-FFF2-40B4-BE49-F238E27FC236}">
                <a16:creationId xmlns:a16="http://schemas.microsoft.com/office/drawing/2014/main" id="{B892EC26-EF6C-0D49-9637-8E29EE18C069}"/>
              </a:ext>
            </a:extLst>
          </p:cNvPr>
          <p:cNvSpPr>
            <a:spLocks noGrp="1"/>
          </p:cNvSpPr>
          <p:nvPr>
            <p:ph type="body" sz="quarter" idx="10"/>
          </p:nvPr>
        </p:nvSpPr>
        <p:spPr>
          <a:xfrm>
            <a:off x="15658500" y="7475458"/>
            <a:ext cx="18688779" cy="9236930"/>
          </a:xfrm>
          <a:solidFill>
            <a:schemeClr val="tx2"/>
          </a:solidFill>
        </p:spPr>
        <p:style>
          <a:lnRef idx="3">
            <a:schemeClr val="lt1"/>
          </a:lnRef>
          <a:fillRef idx="1">
            <a:schemeClr val="accent2"/>
          </a:fillRef>
          <a:effectRef idx="1">
            <a:schemeClr val="accent2"/>
          </a:effectRef>
          <a:fontRef idx="minor">
            <a:schemeClr val="lt1"/>
          </a:fontRef>
        </p:style>
        <p:txBody>
          <a:bodyPr anchor="t"/>
          <a:lstStyle/>
          <a:p>
            <a:pPr marL="1142989" indent="-1142989" algn="l">
              <a:buClr>
                <a:schemeClr val="tx1"/>
              </a:buClr>
              <a:buFont typeface="Arial" panose="020B0604020202020204" pitchFamily="34" charset="0"/>
              <a:buChar char="•"/>
            </a:pPr>
            <a:endParaRPr lang="en-US" sz="9333">
              <a:solidFill>
                <a:schemeClr val="tx1"/>
              </a:solidFill>
            </a:endParaRPr>
          </a:p>
          <a:p>
            <a:pPr marL="3047970" lvl="1" indent="-1142989" algn="l">
              <a:buClr>
                <a:schemeClr val="tx1"/>
              </a:buClr>
              <a:buFont typeface="Arial" panose="020B0604020202020204" pitchFamily="34" charset="0"/>
              <a:buChar char="•"/>
            </a:pPr>
            <a:r>
              <a:rPr lang="en-US" sz="8667">
                <a:solidFill>
                  <a:schemeClr val="tx1"/>
                </a:solidFill>
              </a:rPr>
              <a:t>Scales to more inputs</a:t>
            </a:r>
          </a:p>
          <a:p>
            <a:pPr marL="3047970" lvl="1" indent="-1142989" algn="l">
              <a:buClr>
                <a:schemeClr val="tx1"/>
              </a:buClr>
              <a:buFont typeface="Arial" panose="020B0604020202020204" pitchFamily="34" charset="0"/>
              <a:buChar char="•"/>
            </a:pPr>
            <a:r>
              <a:rPr lang="en-US" sz="8667">
                <a:solidFill>
                  <a:schemeClr val="tx1"/>
                </a:solidFill>
              </a:rPr>
              <a:t>Can chain neurons</a:t>
            </a:r>
          </a:p>
          <a:p>
            <a:pPr marL="1142989" indent="-1142989" algn="l">
              <a:buFont typeface="Arial" panose="020B0604020202020204" pitchFamily="34" charset="0"/>
              <a:buChar char="•"/>
            </a:pPr>
            <a:endParaRPr lang="en-US" sz="9333">
              <a:solidFill>
                <a:schemeClr val="tx1"/>
              </a:solidFill>
            </a:endParaRPr>
          </a:p>
        </p:txBody>
      </p:sp>
    </p:spTree>
    <p:extLst>
      <p:ext uri="{BB962C8B-B14F-4D97-AF65-F5344CB8AC3E}">
        <p14:creationId xmlns:p14="http://schemas.microsoft.com/office/powerpoint/2010/main" val="70649933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Building a Network</a:t>
            </a:r>
          </a:p>
        </p:txBody>
      </p:sp>
      <p:sp>
        <p:nvSpPr>
          <p:cNvPr id="3" name="Content Placeholder 2">
            <a:extLst>
              <a:ext uri="{FF2B5EF4-FFF2-40B4-BE49-F238E27FC236}">
                <a16:creationId xmlns:a16="http://schemas.microsoft.com/office/drawing/2014/main" id="{F24B8646-F265-4EB4-9C29-F53E9F6FF786}"/>
              </a:ext>
            </a:extLst>
          </p:cNvPr>
          <p:cNvSpPr>
            <a:spLocks noGrp="1"/>
          </p:cNvSpPr>
          <p:nvPr>
            <p:ph type="body" sz="quarter" idx="10"/>
          </p:nvPr>
        </p:nvSpPr>
        <p:spPr>
          <a:xfrm>
            <a:off x="15658500" y="7475458"/>
            <a:ext cx="18688779" cy="9236930"/>
          </a:xfrm>
          <a:solidFill>
            <a:schemeClr val="tx2"/>
          </a:solidFill>
        </p:spPr>
        <p:style>
          <a:lnRef idx="3">
            <a:schemeClr val="lt1"/>
          </a:lnRef>
          <a:fillRef idx="1">
            <a:schemeClr val="accent2"/>
          </a:fillRef>
          <a:effectRef idx="1">
            <a:schemeClr val="accent2"/>
          </a:effectRef>
          <a:fontRef idx="minor">
            <a:schemeClr val="lt1"/>
          </a:fontRef>
        </p:style>
        <p:txBody>
          <a:bodyPr anchor="t"/>
          <a:lstStyle/>
          <a:p>
            <a:pPr marL="1142989" indent="-1142989" algn="l">
              <a:buClr>
                <a:schemeClr val="tx1"/>
              </a:buClr>
              <a:buFont typeface="Arial" panose="020B0604020202020204" pitchFamily="34" charset="0"/>
              <a:buChar char="•"/>
            </a:pPr>
            <a:endParaRPr lang="en-US" sz="9333">
              <a:solidFill>
                <a:schemeClr val="tx1"/>
              </a:solidFill>
            </a:endParaRPr>
          </a:p>
          <a:p>
            <a:pPr marL="3047970" lvl="1" indent="-1142989" algn="l">
              <a:buClr>
                <a:schemeClr val="tx1"/>
              </a:buClr>
              <a:buFont typeface="Arial" panose="020B0604020202020204" pitchFamily="34" charset="0"/>
              <a:buChar char="•"/>
            </a:pPr>
            <a:r>
              <a:rPr lang="en-US" sz="8667">
                <a:solidFill>
                  <a:schemeClr val="tx1"/>
                </a:solidFill>
              </a:rPr>
              <a:t>Scales to more inputs</a:t>
            </a:r>
          </a:p>
          <a:p>
            <a:pPr marL="3047970" lvl="1" indent="-1142989" algn="l">
              <a:buClr>
                <a:schemeClr val="tx1"/>
              </a:buClr>
              <a:buFont typeface="Arial" panose="020B0604020202020204" pitchFamily="34" charset="0"/>
              <a:buChar char="•"/>
            </a:pPr>
            <a:r>
              <a:rPr lang="en-US" sz="8667">
                <a:solidFill>
                  <a:schemeClr val="tx1"/>
                </a:solidFill>
              </a:rPr>
              <a:t>Can chain neurons</a:t>
            </a:r>
          </a:p>
          <a:p>
            <a:pPr marL="3047970" lvl="1" indent="-1142989" algn="l">
              <a:buClr>
                <a:schemeClr val="tx1"/>
              </a:buClr>
              <a:buFont typeface="Arial" panose="020B0604020202020204" pitchFamily="34" charset="0"/>
              <a:buChar char="•"/>
            </a:pPr>
            <a:r>
              <a:rPr lang="en-US" sz="8667">
                <a:solidFill>
                  <a:schemeClr val="tx1"/>
                </a:solidFill>
              </a:rPr>
              <a:t>If all regressions are linear, then output will also be a linear regression</a:t>
            </a:r>
          </a:p>
          <a:p>
            <a:pPr marL="1142989" indent="-1142989" algn="l">
              <a:buFont typeface="Arial" panose="020B0604020202020204" pitchFamily="34" charset="0"/>
              <a:buChar char="•"/>
            </a:pPr>
            <a:endParaRPr lang="en-US" sz="9333">
              <a:solidFill>
                <a:schemeClr val="tx1"/>
              </a:solidFill>
            </a:endParaRPr>
          </a:p>
        </p:txBody>
      </p:sp>
      <p:cxnSp>
        <p:nvCxnSpPr>
          <p:cNvPr id="18" name="Straight Arrow Connector 17">
            <a:extLst>
              <a:ext uri="{FF2B5EF4-FFF2-40B4-BE49-F238E27FC236}">
                <a16:creationId xmlns:a16="http://schemas.microsoft.com/office/drawing/2014/main" id="{D7FA158A-F5CC-487D-864B-B3891AA4A5CA}"/>
              </a:ext>
            </a:extLst>
          </p:cNvPr>
          <p:cNvCxnSpPr>
            <a:cxnSpLocks/>
          </p:cNvCxnSpPr>
          <p:nvPr/>
        </p:nvCxnSpPr>
        <p:spPr>
          <a:xfrm>
            <a:off x="6604000" y="10641700"/>
            <a:ext cx="1952947" cy="290444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B59520-AF25-49D4-8D60-37E90D454E91}"/>
              </a:ext>
            </a:extLst>
          </p:cNvPr>
          <p:cNvCxnSpPr>
            <a:cxnSpLocks/>
          </p:cNvCxnSpPr>
          <p:nvPr/>
        </p:nvCxnSpPr>
        <p:spPr>
          <a:xfrm>
            <a:off x="8556947" y="15146583"/>
            <a:ext cx="0" cy="265728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C33ED95D-0C8C-4D7A-B957-D9E928174C28}"/>
                  </a:ext>
                </a:extLst>
              </p:cNvPr>
              <p:cNvSpPr txBox="1"/>
              <p:nvPr/>
            </p:nvSpPr>
            <p:spPr>
              <a:xfrm>
                <a:off x="9270726" y="15254338"/>
                <a:ext cx="1184555"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9333" i="1">
                              <a:solidFill>
                                <a:schemeClr val="bg1"/>
                              </a:solidFill>
                              <a:latin typeface="Cambria Math" panose="02040503050406030204" pitchFamily="18" charset="0"/>
                            </a:rPr>
                          </m:ctrlPr>
                        </m:accPr>
                        <m:e>
                          <m:r>
                            <a:rPr lang="en-US" sz="9333" i="1">
                              <a:solidFill>
                                <a:schemeClr val="bg1"/>
                              </a:solidFill>
                              <a:latin typeface="Cambria Math" panose="02040503050406030204" pitchFamily="18" charset="0"/>
                            </a:rPr>
                            <m:t>𝑦</m:t>
                          </m:r>
                        </m:e>
                      </m:acc>
                    </m:oMath>
                  </m:oMathPara>
                </a14:m>
                <a:endParaRPr lang="en-US" sz="9333">
                  <a:solidFill>
                    <a:schemeClr val="bg1"/>
                  </a:solidFill>
                </a:endParaRPr>
              </a:p>
            </p:txBody>
          </p:sp>
        </mc:Choice>
        <mc:Fallback>
          <p:sp>
            <p:nvSpPr>
              <p:cNvPr id="20" name="TextBox 19">
                <a:extLst>
                  <a:ext uri="{FF2B5EF4-FFF2-40B4-BE49-F238E27FC236}">
                    <a16:creationId xmlns:a16="http://schemas.microsoft.com/office/drawing/2014/main" id="{C33ED95D-0C8C-4D7A-B957-D9E928174C28}"/>
                  </a:ext>
                </a:extLst>
              </p:cNvPr>
              <p:cNvSpPr txBox="1">
                <a:spLocks noRot="1" noChangeAspect="1" noMove="1" noResize="1" noEditPoints="1" noAdjustHandles="1" noChangeArrowheads="1" noChangeShapeType="1" noTextEdit="1"/>
              </p:cNvSpPr>
              <p:nvPr/>
            </p:nvSpPr>
            <p:spPr>
              <a:xfrm>
                <a:off x="9270726" y="15254338"/>
                <a:ext cx="1184555" cy="1384931"/>
              </a:xfrm>
              <a:prstGeom prst="rect">
                <a:avLst/>
              </a:prstGeom>
              <a:blipFill>
                <a:blip r:embed="rId3"/>
                <a:stretch>
                  <a:fillRect/>
                </a:stretch>
              </a:blipFill>
              <a:ln w="6350">
                <a:no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06AFBB5E-E343-4BC1-A3DE-FAB80B44C057}"/>
              </a:ext>
            </a:extLst>
          </p:cNvPr>
          <p:cNvSpPr txBox="1"/>
          <p:nvPr/>
        </p:nvSpPr>
        <p:spPr>
          <a:xfrm>
            <a:off x="10027686" y="11401458"/>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6</a:t>
            </a:r>
            <a:endParaRPr lang="en-US" sz="9333">
              <a:solidFill>
                <a:schemeClr val="bg1"/>
              </a:solidFill>
            </a:endParaRPr>
          </a:p>
        </p:txBody>
      </p:sp>
      <p:cxnSp>
        <p:nvCxnSpPr>
          <p:cNvPr id="24" name="Straight Arrow Connector 23">
            <a:extLst>
              <a:ext uri="{FF2B5EF4-FFF2-40B4-BE49-F238E27FC236}">
                <a16:creationId xmlns:a16="http://schemas.microsoft.com/office/drawing/2014/main" id="{6BD4EC3F-2C9F-4B3C-BAE7-ACCB5A39A426}"/>
              </a:ext>
            </a:extLst>
          </p:cNvPr>
          <p:cNvCxnSpPr>
            <a:cxnSpLocks/>
          </p:cNvCxnSpPr>
          <p:nvPr/>
        </p:nvCxnSpPr>
        <p:spPr>
          <a:xfrm flipH="1">
            <a:off x="8556949" y="10641700"/>
            <a:ext cx="1888803" cy="290444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DEAA4AE-897A-4533-83D1-698679D0F0EF}"/>
              </a:ext>
            </a:extLst>
          </p:cNvPr>
          <p:cNvSpPr txBox="1"/>
          <p:nvPr/>
        </p:nvSpPr>
        <p:spPr>
          <a:xfrm>
            <a:off x="5806349" y="11401458"/>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5</a:t>
            </a:r>
            <a:endParaRPr lang="en-US" sz="9333">
              <a:solidFill>
                <a:schemeClr val="bg1"/>
              </a:solidFill>
            </a:endParaRPr>
          </a:p>
        </p:txBody>
      </p:sp>
      <p:cxnSp>
        <p:nvCxnSpPr>
          <p:cNvPr id="48" name="Straight Arrow Connector 47">
            <a:extLst>
              <a:ext uri="{FF2B5EF4-FFF2-40B4-BE49-F238E27FC236}">
                <a16:creationId xmlns:a16="http://schemas.microsoft.com/office/drawing/2014/main" id="{B819B0A3-66B2-4EE8-B8E5-33A6E7BD4947}"/>
              </a:ext>
            </a:extLst>
          </p:cNvPr>
          <p:cNvCxnSpPr>
            <a:cxnSpLocks/>
            <a:stCxn id="45" idx="2"/>
          </p:cNvCxnSpPr>
          <p:nvPr/>
        </p:nvCxnSpPr>
        <p:spPr>
          <a:xfrm>
            <a:off x="5175253" y="7411379"/>
            <a:ext cx="1313494" cy="162988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BE15C7B-B9D9-4AEE-A3E3-A2ACD21F9455}"/>
              </a:ext>
            </a:extLst>
          </p:cNvPr>
          <p:cNvCxnSpPr>
            <a:cxnSpLocks/>
            <a:stCxn id="45" idx="2"/>
          </p:cNvCxnSpPr>
          <p:nvPr/>
        </p:nvCxnSpPr>
        <p:spPr>
          <a:xfrm>
            <a:off x="5175253" y="7411379"/>
            <a:ext cx="5348999" cy="162987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6A4730B-B29D-4641-A512-8398DFA1A2A1}"/>
              </a:ext>
            </a:extLst>
          </p:cNvPr>
          <p:cNvCxnSpPr>
            <a:cxnSpLocks/>
            <a:stCxn id="47" idx="2"/>
          </p:cNvCxnSpPr>
          <p:nvPr/>
        </p:nvCxnSpPr>
        <p:spPr>
          <a:xfrm flipH="1">
            <a:off x="6488747" y="7411379"/>
            <a:ext cx="5391540" cy="162988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7B252C4-7199-42B3-820C-B317AB12A4D1}"/>
              </a:ext>
            </a:extLst>
          </p:cNvPr>
          <p:cNvCxnSpPr>
            <a:cxnSpLocks/>
            <a:stCxn id="47" idx="2"/>
          </p:cNvCxnSpPr>
          <p:nvPr/>
        </p:nvCxnSpPr>
        <p:spPr>
          <a:xfrm flipH="1">
            <a:off x="10524252" y="7411379"/>
            <a:ext cx="1356035" cy="162987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6CEC4B4-B4FF-4851-AB29-5118051F531A}"/>
              </a:ext>
            </a:extLst>
          </p:cNvPr>
          <p:cNvSpPr txBox="1"/>
          <p:nvPr/>
        </p:nvSpPr>
        <p:spPr>
          <a:xfrm>
            <a:off x="3838549" y="7952888"/>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1</a:t>
            </a:r>
            <a:endParaRPr lang="en-US" sz="9333">
              <a:solidFill>
                <a:schemeClr val="bg1"/>
              </a:solidFill>
            </a:endParaRPr>
          </a:p>
        </p:txBody>
      </p:sp>
      <p:sp>
        <p:nvSpPr>
          <p:cNvPr id="64" name="TextBox 63">
            <a:extLst>
              <a:ext uri="{FF2B5EF4-FFF2-40B4-BE49-F238E27FC236}">
                <a16:creationId xmlns:a16="http://schemas.microsoft.com/office/drawing/2014/main" id="{BD8CA95A-8C10-495A-A024-6C723B77CF98}"/>
              </a:ext>
            </a:extLst>
          </p:cNvPr>
          <p:cNvSpPr txBox="1"/>
          <p:nvPr/>
        </p:nvSpPr>
        <p:spPr>
          <a:xfrm>
            <a:off x="6694379" y="6626581"/>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2</a:t>
            </a:r>
            <a:endParaRPr lang="en-US" sz="9333">
              <a:solidFill>
                <a:schemeClr val="bg1"/>
              </a:solidFill>
            </a:endParaRPr>
          </a:p>
        </p:txBody>
      </p:sp>
      <p:sp>
        <p:nvSpPr>
          <p:cNvPr id="45" name="TextBox 44">
            <a:extLst>
              <a:ext uri="{FF2B5EF4-FFF2-40B4-BE49-F238E27FC236}">
                <a16:creationId xmlns:a16="http://schemas.microsoft.com/office/drawing/2014/main" id="{C5F7B57F-E86B-491D-9F0E-436C0F892F5C}"/>
              </a:ext>
            </a:extLst>
          </p:cNvPr>
          <p:cNvSpPr txBox="1"/>
          <p:nvPr/>
        </p:nvSpPr>
        <p:spPr>
          <a:xfrm>
            <a:off x="4532288" y="6026448"/>
            <a:ext cx="1285929" cy="13849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x</a:t>
            </a:r>
            <a:r>
              <a:rPr lang="en-US" sz="9333" baseline="-25000">
                <a:solidFill>
                  <a:schemeClr val="bg1"/>
                </a:solidFill>
              </a:rPr>
              <a:t>1</a:t>
            </a:r>
            <a:endParaRPr lang="en-US" sz="9333">
              <a:solidFill>
                <a:schemeClr val="bg1"/>
              </a:solidFill>
            </a:endParaRPr>
          </a:p>
        </p:txBody>
      </p:sp>
      <p:sp>
        <p:nvSpPr>
          <p:cNvPr id="47" name="TextBox 46">
            <a:extLst>
              <a:ext uri="{FF2B5EF4-FFF2-40B4-BE49-F238E27FC236}">
                <a16:creationId xmlns:a16="http://schemas.microsoft.com/office/drawing/2014/main" id="{C318CBF0-D110-4254-BB71-D4B325C14E23}"/>
              </a:ext>
            </a:extLst>
          </p:cNvPr>
          <p:cNvSpPr txBox="1"/>
          <p:nvPr/>
        </p:nvSpPr>
        <p:spPr>
          <a:xfrm>
            <a:off x="11237322" y="6026448"/>
            <a:ext cx="1285929" cy="13849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x</a:t>
            </a:r>
            <a:r>
              <a:rPr lang="en-US" sz="9333" baseline="-25000">
                <a:solidFill>
                  <a:schemeClr val="bg1"/>
                </a:solidFill>
              </a:rPr>
              <a:t>2</a:t>
            </a:r>
            <a:endParaRPr lang="en-US" sz="9333">
              <a:solidFill>
                <a:schemeClr val="bg1"/>
              </a:solidFill>
            </a:endParaRPr>
          </a:p>
        </p:txBody>
      </p:sp>
      <p:sp>
        <p:nvSpPr>
          <p:cNvPr id="66" name="TextBox 65">
            <a:extLst>
              <a:ext uri="{FF2B5EF4-FFF2-40B4-BE49-F238E27FC236}">
                <a16:creationId xmlns:a16="http://schemas.microsoft.com/office/drawing/2014/main" id="{C2FA68EB-34B2-4EF8-A431-A7C77CBE959D}"/>
              </a:ext>
            </a:extLst>
          </p:cNvPr>
          <p:cNvSpPr txBox="1"/>
          <p:nvPr/>
        </p:nvSpPr>
        <p:spPr>
          <a:xfrm>
            <a:off x="8419286" y="6626575"/>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3</a:t>
            </a:r>
            <a:endParaRPr lang="en-US" sz="9333">
              <a:solidFill>
                <a:schemeClr val="bg1"/>
              </a:solidFill>
            </a:endParaRPr>
          </a:p>
        </p:txBody>
      </p:sp>
      <p:sp>
        <p:nvSpPr>
          <p:cNvPr id="68" name="TextBox 67">
            <a:extLst>
              <a:ext uri="{FF2B5EF4-FFF2-40B4-BE49-F238E27FC236}">
                <a16:creationId xmlns:a16="http://schemas.microsoft.com/office/drawing/2014/main" id="{2DF87F86-36AD-49AE-8A74-5132C0494BF4}"/>
              </a:ext>
            </a:extLst>
          </p:cNvPr>
          <p:cNvSpPr txBox="1"/>
          <p:nvPr/>
        </p:nvSpPr>
        <p:spPr>
          <a:xfrm>
            <a:off x="11755656" y="7826968"/>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4</a:t>
            </a:r>
            <a:endParaRPr lang="en-US" sz="9333">
              <a:solidFill>
                <a:schemeClr val="bg1"/>
              </a:solidFill>
            </a:endParaRPr>
          </a:p>
        </p:txBody>
      </p:sp>
      <p:grpSp>
        <p:nvGrpSpPr>
          <p:cNvPr id="11" name="Group 10">
            <a:extLst>
              <a:ext uri="{FF2B5EF4-FFF2-40B4-BE49-F238E27FC236}">
                <a16:creationId xmlns:a16="http://schemas.microsoft.com/office/drawing/2014/main" id="{B6DC7A3D-CF4D-4C2A-A644-1027431A0949}"/>
              </a:ext>
            </a:extLst>
          </p:cNvPr>
          <p:cNvGrpSpPr/>
          <p:nvPr/>
        </p:nvGrpSpPr>
        <p:grpSpPr>
          <a:xfrm>
            <a:off x="5200118" y="8832220"/>
            <a:ext cx="2678157" cy="2735413"/>
            <a:chOff x="-39836" y="3224290"/>
            <a:chExt cx="803447" cy="820624"/>
          </a:xfrm>
        </p:grpSpPr>
        <p:sp>
          <p:nvSpPr>
            <p:cNvPr id="10" name="Rectangle 9">
              <a:extLst>
                <a:ext uri="{FF2B5EF4-FFF2-40B4-BE49-F238E27FC236}">
                  <a16:creationId xmlns:a16="http://schemas.microsoft.com/office/drawing/2014/main" id="{035A20CC-5F54-4123-859B-712DB86F6D09}"/>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6" name="Graphic 5" descr="Linear Graph">
              <a:extLst>
                <a:ext uri="{FF2B5EF4-FFF2-40B4-BE49-F238E27FC236}">
                  <a16:creationId xmlns:a16="http://schemas.microsoft.com/office/drawing/2014/main" id="{524463ED-2B80-4F34-B1D2-2B10C3158F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6" y="3224290"/>
              <a:ext cx="803447" cy="803447"/>
            </a:xfrm>
            <a:prstGeom prst="rect">
              <a:avLst/>
            </a:prstGeom>
          </p:spPr>
        </p:pic>
      </p:grpSp>
      <p:grpSp>
        <p:nvGrpSpPr>
          <p:cNvPr id="31" name="Group 30">
            <a:extLst>
              <a:ext uri="{FF2B5EF4-FFF2-40B4-BE49-F238E27FC236}">
                <a16:creationId xmlns:a16="http://schemas.microsoft.com/office/drawing/2014/main" id="{0A9AAC5B-1EEC-4B86-8196-6ACFCADC306A}"/>
              </a:ext>
            </a:extLst>
          </p:cNvPr>
          <p:cNvGrpSpPr/>
          <p:nvPr/>
        </p:nvGrpSpPr>
        <p:grpSpPr>
          <a:xfrm>
            <a:off x="9355072" y="8799774"/>
            <a:ext cx="2678157" cy="2735413"/>
            <a:chOff x="-39836" y="3224290"/>
            <a:chExt cx="803447" cy="820624"/>
          </a:xfrm>
        </p:grpSpPr>
        <p:sp>
          <p:nvSpPr>
            <p:cNvPr id="32" name="Rectangle 31">
              <a:extLst>
                <a:ext uri="{FF2B5EF4-FFF2-40B4-BE49-F238E27FC236}">
                  <a16:creationId xmlns:a16="http://schemas.microsoft.com/office/drawing/2014/main" id="{21996F81-8D6F-4722-A2E5-0B83FE5112B1}"/>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33" name="Graphic 32" descr="Linear Graph">
              <a:extLst>
                <a:ext uri="{FF2B5EF4-FFF2-40B4-BE49-F238E27FC236}">
                  <a16:creationId xmlns:a16="http://schemas.microsoft.com/office/drawing/2014/main" id="{BFFCEF52-2B9B-423D-95D3-FB33B6AC33B4}"/>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39836" y="3224290"/>
              <a:ext cx="803447" cy="803447"/>
            </a:xfrm>
            <a:prstGeom prst="rect">
              <a:avLst/>
            </a:prstGeom>
          </p:spPr>
        </p:pic>
      </p:grpSp>
      <p:grpSp>
        <p:nvGrpSpPr>
          <p:cNvPr id="34" name="Group 33">
            <a:extLst>
              <a:ext uri="{FF2B5EF4-FFF2-40B4-BE49-F238E27FC236}">
                <a16:creationId xmlns:a16="http://schemas.microsoft.com/office/drawing/2014/main" id="{4A60BC3C-CEB1-4CAA-8AFC-7DFCAD8F5F3F}"/>
              </a:ext>
            </a:extLst>
          </p:cNvPr>
          <p:cNvGrpSpPr/>
          <p:nvPr/>
        </p:nvGrpSpPr>
        <p:grpSpPr>
          <a:xfrm>
            <a:off x="7222255" y="13063177"/>
            <a:ext cx="2678157" cy="2735413"/>
            <a:chOff x="-39836" y="3224290"/>
            <a:chExt cx="803447" cy="820624"/>
          </a:xfrm>
        </p:grpSpPr>
        <p:sp>
          <p:nvSpPr>
            <p:cNvPr id="35" name="Rectangle 34">
              <a:extLst>
                <a:ext uri="{FF2B5EF4-FFF2-40B4-BE49-F238E27FC236}">
                  <a16:creationId xmlns:a16="http://schemas.microsoft.com/office/drawing/2014/main" id="{CCB2B246-9CDA-4801-B22D-3E9CBE6FDF6F}"/>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36" name="Graphic 35" descr="Linear Graph">
              <a:extLst>
                <a:ext uri="{FF2B5EF4-FFF2-40B4-BE49-F238E27FC236}">
                  <a16:creationId xmlns:a16="http://schemas.microsoft.com/office/drawing/2014/main" id="{4EB9B4EC-467A-4D17-B22D-4E8E9D8E97B5}"/>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39836" y="3224290"/>
              <a:ext cx="803447" cy="803447"/>
            </a:xfrm>
            <a:prstGeom prst="rect">
              <a:avLst/>
            </a:prstGeom>
          </p:spPr>
        </p:pic>
      </p:grpSp>
      <p:grpSp>
        <p:nvGrpSpPr>
          <p:cNvPr id="37" name="Group 36">
            <a:extLst>
              <a:ext uri="{FF2B5EF4-FFF2-40B4-BE49-F238E27FC236}">
                <a16:creationId xmlns:a16="http://schemas.microsoft.com/office/drawing/2014/main" id="{8C56D3E9-2C49-4BCC-B812-5ACF308F0C60}"/>
              </a:ext>
            </a:extLst>
          </p:cNvPr>
          <p:cNvGrpSpPr/>
          <p:nvPr/>
        </p:nvGrpSpPr>
        <p:grpSpPr>
          <a:xfrm>
            <a:off x="7222255" y="16626070"/>
            <a:ext cx="2678157" cy="2735413"/>
            <a:chOff x="-39836" y="3224290"/>
            <a:chExt cx="803447" cy="820624"/>
          </a:xfrm>
        </p:grpSpPr>
        <p:sp>
          <p:nvSpPr>
            <p:cNvPr id="38" name="Rectangle 37">
              <a:extLst>
                <a:ext uri="{FF2B5EF4-FFF2-40B4-BE49-F238E27FC236}">
                  <a16:creationId xmlns:a16="http://schemas.microsoft.com/office/drawing/2014/main" id="{35C18D9C-3C40-4267-A2BA-1DB34B84768A}"/>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39" name="Graphic 38" descr="Linear Graph">
              <a:extLst>
                <a:ext uri="{FF2B5EF4-FFF2-40B4-BE49-F238E27FC236}">
                  <a16:creationId xmlns:a16="http://schemas.microsoft.com/office/drawing/2014/main" id="{FC1FFA30-4305-48E2-98AE-FA582C044FBA}"/>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39836" y="3224290"/>
              <a:ext cx="803447" cy="803447"/>
            </a:xfrm>
            <a:prstGeom prst="rect">
              <a:avLst/>
            </a:prstGeom>
          </p:spPr>
        </p:pic>
      </p:grpSp>
    </p:spTree>
    <p:extLst>
      <p:ext uri="{BB962C8B-B14F-4D97-AF65-F5344CB8AC3E}">
        <p14:creationId xmlns:p14="http://schemas.microsoft.com/office/powerpoint/2010/main" val="1827326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6ABE81-563C-BA83-EF7F-2C60EBCDAC44}"/>
              </a:ext>
            </a:extLst>
          </p:cNvPr>
          <p:cNvSpPr>
            <a:spLocks noGrp="1"/>
          </p:cNvSpPr>
          <p:nvPr>
            <p:ph type="body" sz="quarter" idx="13"/>
          </p:nvPr>
        </p:nvSpPr>
        <p:spPr/>
        <p:txBody>
          <a:bodyPr/>
          <a:lstStyle/>
          <a:p>
            <a:r>
              <a:rPr lang="en-GB"/>
              <a:t>Activation Functions</a:t>
            </a:r>
            <a:endParaRPr lang="en-US"/>
          </a:p>
        </p:txBody>
      </p:sp>
    </p:spTree>
    <p:extLst>
      <p:ext uri="{BB962C8B-B14F-4D97-AF65-F5344CB8AC3E}">
        <p14:creationId xmlns:p14="http://schemas.microsoft.com/office/powerpoint/2010/main" val="3418351959"/>
      </p:ext>
    </p:extLst>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Activation Functions</a:t>
            </a:r>
          </a:p>
        </p:txBody>
      </p:sp>
      <p:sp>
        <p:nvSpPr>
          <p:cNvPr id="4" name="TextBox 3">
            <a:extLst>
              <a:ext uri="{FF2B5EF4-FFF2-40B4-BE49-F238E27FC236}">
                <a16:creationId xmlns:a16="http://schemas.microsoft.com/office/drawing/2014/main" id="{19AB33AE-369C-47F0-B742-70288A5DC9ED}"/>
              </a:ext>
            </a:extLst>
          </p:cNvPr>
          <p:cNvSpPr txBox="1"/>
          <p:nvPr/>
        </p:nvSpPr>
        <p:spPr>
          <a:xfrm>
            <a:off x="4743052" y="5038385"/>
            <a:ext cx="5746750" cy="923330"/>
          </a:xfrm>
          <a:prstGeom prst="rect">
            <a:avLst/>
          </a:prstGeom>
          <a:solidFill>
            <a:schemeClr val="tx2">
              <a:lumMod val="75000"/>
            </a:schemeClr>
          </a:solidFill>
          <a:ln>
            <a:solidFill>
              <a:schemeClr val="tx2">
                <a:lumMod val="50000"/>
              </a:schemeClr>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sz="6000">
                <a:solidFill>
                  <a:schemeClr val="tx1"/>
                </a:solidFill>
              </a:rPr>
              <a:t>Linear</a:t>
            </a:r>
          </a:p>
        </p:txBody>
      </p:sp>
      <p:graphicFrame>
        <p:nvGraphicFramePr>
          <p:cNvPr id="9" name="Chart 8">
            <a:extLst>
              <a:ext uri="{FF2B5EF4-FFF2-40B4-BE49-F238E27FC236}">
                <a16:creationId xmlns:a16="http://schemas.microsoft.com/office/drawing/2014/main" id="{F192B010-4FFF-433A-8CF5-959549835137}"/>
              </a:ext>
            </a:extLst>
          </p:cNvPr>
          <p:cNvGraphicFramePr/>
          <p:nvPr>
            <p:extLst>
              <p:ext uri="{D42A27DB-BD31-4B8C-83A1-F6EECF244321}">
                <p14:modId xmlns:p14="http://schemas.microsoft.com/office/powerpoint/2010/main" val="963129036"/>
              </p:ext>
            </p:extLst>
          </p:nvPr>
        </p:nvGraphicFramePr>
        <p:xfrm>
          <a:off x="2104635" y="12758793"/>
          <a:ext cx="9817077" cy="5642087"/>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AB2FAF7C-C2FF-42FC-9FA7-13852EB683B1}"/>
                  </a:ext>
                </a:extLst>
              </p:cNvPr>
              <p:cNvSpPr txBox="1"/>
              <p:nvPr/>
            </p:nvSpPr>
            <p:spPr>
              <a:xfrm>
                <a:off x="3906101" y="7168908"/>
                <a:ext cx="6214137" cy="1292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9333" i="1">
                              <a:solidFill>
                                <a:schemeClr val="bg1"/>
                              </a:solidFill>
                              <a:latin typeface="Cambria Math" panose="02040503050406030204" pitchFamily="18" charset="0"/>
                            </a:rPr>
                          </m:ctrlPr>
                        </m:accPr>
                        <m:e>
                          <m:r>
                            <a:rPr lang="en-US" sz="9333" i="1">
                              <a:solidFill>
                                <a:schemeClr val="bg1"/>
                              </a:solidFill>
                              <a:latin typeface="Cambria Math" panose="02040503050406030204" pitchFamily="18" charset="0"/>
                            </a:rPr>
                            <m:t>𝑦</m:t>
                          </m:r>
                        </m:e>
                      </m:acc>
                      <m:r>
                        <a:rPr lang="en-US" sz="9333" i="1">
                          <a:solidFill>
                            <a:schemeClr val="bg1"/>
                          </a:solidFill>
                          <a:latin typeface="Cambria Math" panose="02040503050406030204" pitchFamily="18" charset="0"/>
                        </a:rPr>
                        <m:t>=</m:t>
                      </m:r>
                      <m:r>
                        <a:rPr lang="en-US" sz="9333" i="1">
                          <a:solidFill>
                            <a:schemeClr val="bg1"/>
                          </a:solidFill>
                          <a:latin typeface="Cambria Math" panose="02040503050406030204" pitchFamily="18" charset="0"/>
                        </a:rPr>
                        <m:t>𝑤𝑥</m:t>
                      </m:r>
                      <m:r>
                        <a:rPr lang="en-US" sz="9333" i="1">
                          <a:solidFill>
                            <a:schemeClr val="bg1"/>
                          </a:solidFill>
                          <a:latin typeface="Cambria Math" panose="02040503050406030204" pitchFamily="18" charset="0"/>
                        </a:rPr>
                        <m:t>+</m:t>
                      </m:r>
                      <m:r>
                        <a:rPr lang="en-US" sz="9333" i="1">
                          <a:solidFill>
                            <a:schemeClr val="bg1"/>
                          </a:solidFill>
                          <a:latin typeface="Cambria Math" panose="02040503050406030204" pitchFamily="18" charset="0"/>
                        </a:rPr>
                        <m:t>𝑏</m:t>
                      </m:r>
                    </m:oMath>
                  </m:oMathPara>
                </a14:m>
                <a:endParaRPr lang="en-US" sz="6000">
                  <a:solidFill>
                    <a:schemeClr val="bg1"/>
                  </a:solidFill>
                </a:endParaRPr>
              </a:p>
            </p:txBody>
          </p:sp>
        </mc:Choice>
        <mc:Fallback>
          <p:sp>
            <p:nvSpPr>
              <p:cNvPr id="15" name="TextBox 14">
                <a:extLst>
                  <a:ext uri="{FF2B5EF4-FFF2-40B4-BE49-F238E27FC236}">
                    <a16:creationId xmlns:a16="http://schemas.microsoft.com/office/drawing/2014/main" id="{AB2FAF7C-C2FF-42FC-9FA7-13852EB683B1}"/>
                  </a:ext>
                </a:extLst>
              </p:cNvPr>
              <p:cNvSpPr txBox="1">
                <a:spLocks noRot="1" noChangeAspect="1" noMove="1" noResize="1" noEditPoints="1" noAdjustHandles="1" noChangeArrowheads="1" noChangeShapeType="1" noTextEdit="1"/>
              </p:cNvSpPr>
              <p:nvPr/>
            </p:nvSpPr>
            <p:spPr>
              <a:xfrm>
                <a:off x="3906101" y="7168908"/>
                <a:ext cx="6214137" cy="1292598"/>
              </a:xfrm>
              <a:prstGeom prst="rect">
                <a:avLst/>
              </a:prstGeom>
              <a:blipFill>
                <a:blip r:embed="rId4"/>
                <a:stretch>
                  <a:fillRect/>
                </a:stretch>
              </a:blipFill>
              <a:ln w="6350">
                <a:noFill/>
              </a:ln>
            </p:spPr>
            <p:txBody>
              <a:bodyPr/>
              <a:lstStyle/>
              <a:p>
                <a:r>
                  <a:rPr lang="en-US">
                    <a:noFill/>
                  </a:rPr>
                  <a:t> </a:t>
                </a:r>
              </a:p>
            </p:txBody>
          </p:sp>
        </mc:Fallback>
      </mc:AlternateContent>
      <p:pic>
        <p:nvPicPr>
          <p:cNvPr id="24" name="Picture 23">
            <a:extLst>
              <a:ext uri="{FF2B5EF4-FFF2-40B4-BE49-F238E27FC236}">
                <a16:creationId xmlns:a16="http://schemas.microsoft.com/office/drawing/2014/main" id="{D0B89516-AD46-44A1-A188-463B3DE30C22}"/>
              </a:ext>
            </a:extLst>
          </p:cNvPr>
          <p:cNvPicPr>
            <a:picLocks noChangeAspect="1"/>
          </p:cNvPicPr>
          <p:nvPr/>
        </p:nvPicPr>
        <p:blipFill rotWithShape="1">
          <a:blip r:embed="rId5"/>
          <a:srcRect t="16757" r="82135" b="74838"/>
          <a:stretch/>
        </p:blipFill>
        <p:spPr>
          <a:xfrm>
            <a:off x="2104632" y="9307375"/>
            <a:ext cx="9844697" cy="2605583"/>
          </a:xfrm>
          <a:prstGeom prst="rect">
            <a:avLst/>
          </a:prstGeom>
        </p:spPr>
      </p:pic>
      <p:grpSp>
        <p:nvGrpSpPr>
          <p:cNvPr id="7" name="Group 6">
            <a:extLst>
              <a:ext uri="{FF2B5EF4-FFF2-40B4-BE49-F238E27FC236}">
                <a16:creationId xmlns:a16="http://schemas.microsoft.com/office/drawing/2014/main" id="{DA7427BA-FCBF-4B8F-A6E3-447769D6D97C}"/>
              </a:ext>
            </a:extLst>
          </p:cNvPr>
          <p:cNvGrpSpPr/>
          <p:nvPr/>
        </p:nvGrpSpPr>
        <p:grpSpPr>
          <a:xfrm>
            <a:off x="23625568" y="5186447"/>
            <a:ext cx="9844693" cy="13277933"/>
            <a:chOff x="7087670" y="1555934"/>
            <a:chExt cx="2953408" cy="3983380"/>
          </a:xfrm>
        </p:grpSpPr>
        <p:sp>
          <p:nvSpPr>
            <p:cNvPr id="6" name="TextBox 5">
              <a:extLst>
                <a:ext uri="{FF2B5EF4-FFF2-40B4-BE49-F238E27FC236}">
                  <a16:creationId xmlns:a16="http://schemas.microsoft.com/office/drawing/2014/main" id="{710D5AF4-71E2-4023-96F8-3A562BAA2168}"/>
                </a:ext>
              </a:extLst>
            </p:cNvPr>
            <p:cNvSpPr txBox="1"/>
            <p:nvPr/>
          </p:nvSpPr>
          <p:spPr>
            <a:xfrm>
              <a:off x="7596184" y="1555934"/>
              <a:ext cx="1724025" cy="276999"/>
            </a:xfrm>
            <a:prstGeom prst="rect">
              <a:avLst/>
            </a:prstGeom>
            <a:solidFill>
              <a:schemeClr val="tx2">
                <a:lumMod val="75000"/>
              </a:schemeClr>
            </a:solidFill>
            <a:ln>
              <a:solidFill>
                <a:schemeClr val="tx2">
                  <a:lumMod val="50000"/>
                </a:schemeClr>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sz="6000">
                  <a:solidFill>
                    <a:schemeClr val="tx1"/>
                  </a:solidFill>
                </a:rPr>
                <a:t>Sigmoid</a:t>
              </a:r>
            </a:p>
          </p:txBody>
        </p:sp>
        <mc:AlternateContent xmlns:mc="http://schemas.openxmlformats.org/markup-compatibility/2006">
          <mc:Choice xmlns:a14="http://schemas.microsoft.com/office/drawing/2010/main" Requires="a14">
            <p:graphicFrame>
              <p:nvGraphicFramePr>
                <p:cNvPr id="14" name="Chart 13">
                  <a:extLst>
                    <a:ext uri="{FF2B5EF4-FFF2-40B4-BE49-F238E27FC236}">
                      <a16:creationId xmlns:a16="http://schemas.microsoft.com/office/drawing/2014/main" id="{29985632-8147-47BB-B085-0244EB3CCCA3}"/>
                    </a:ext>
                  </a:extLst>
                </p:cNvPr>
                <p:cNvGraphicFramePr/>
                <p:nvPr>
                  <p:extLst>
                    <p:ext uri="{D42A27DB-BD31-4B8C-83A1-F6EECF244321}">
                      <p14:modId xmlns:p14="http://schemas.microsoft.com/office/powerpoint/2010/main" val="4267009610"/>
                    </p:ext>
                  </p:extLst>
                </p:nvPr>
              </p:nvGraphicFramePr>
              <p:xfrm>
                <a:off x="7087670" y="3846688"/>
                <a:ext cx="2945123" cy="1692626"/>
              </p:xfrm>
              <a:graphic>
                <a:graphicData uri="http://schemas.openxmlformats.org/drawingml/2006/chart">
                  <c:chart xmlns:c="http://schemas.openxmlformats.org/drawingml/2006/chart" xmlns:r="http://schemas.openxmlformats.org/officeDocument/2006/relationships" r:id="rId6"/>
                </a:graphicData>
              </a:graphic>
            </p:graphicFrame>
          </mc:Choice>
          <mc:Fallback>
            <p:graphicFrame>
              <p:nvGraphicFramePr>
                <p:cNvPr id="14" name="Chart 13">
                  <a:extLst>
                    <a:ext uri="{FF2B5EF4-FFF2-40B4-BE49-F238E27FC236}">
                      <a16:creationId xmlns:a16="http://schemas.microsoft.com/office/drawing/2014/main" id="{29985632-8147-47BB-B085-0244EB3CCCA3}"/>
                    </a:ext>
                  </a:extLst>
                </p:cNvPr>
                <p:cNvGraphicFramePr/>
                <p:nvPr>
                  <p:extLst>
                    <p:ext uri="{D42A27DB-BD31-4B8C-83A1-F6EECF244321}">
                      <p14:modId xmlns:p14="http://schemas.microsoft.com/office/powerpoint/2010/main" val="4267009610"/>
                    </p:ext>
                  </p:extLst>
                </p:nvPr>
              </p:nvGraphicFramePr>
              <p:xfrm>
                <a:off x="7087670" y="3846688"/>
                <a:ext cx="2945123" cy="1692626"/>
              </p:xfrm>
              <a:graphic>
                <a:graphicData uri="http://schemas.openxmlformats.org/drawingml/2006/chart">
                  <c:chart xmlns:c="http://schemas.openxmlformats.org/drawingml/2006/chart" xmlns:r="http://schemas.openxmlformats.org/officeDocument/2006/relationships" r:id="rId6"/>
                </a:graphicData>
              </a:graphic>
            </p:graphicFrame>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5E6DDF10-84DE-42E5-8202-338F134811A4}"/>
                    </a:ext>
                  </a:extLst>
                </p:cNvPr>
                <p:cNvSpPr txBox="1"/>
                <p:nvPr/>
              </p:nvSpPr>
              <p:spPr>
                <a:xfrm>
                  <a:off x="7449515" y="2061664"/>
                  <a:ext cx="2017360" cy="5296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6667" i="1">
                                <a:solidFill>
                                  <a:schemeClr val="bg1"/>
                                </a:solidFill>
                                <a:latin typeface="Cambria Math" panose="02040503050406030204" pitchFamily="18" charset="0"/>
                              </a:rPr>
                            </m:ctrlPr>
                          </m:accPr>
                          <m:e>
                            <m:r>
                              <a:rPr lang="en-US" sz="6667" i="1">
                                <a:solidFill>
                                  <a:schemeClr val="bg1"/>
                                </a:solidFill>
                                <a:latin typeface="Cambria Math" panose="02040503050406030204" pitchFamily="18" charset="0"/>
                              </a:rPr>
                              <m:t>𝑦</m:t>
                            </m:r>
                          </m:e>
                        </m:acc>
                        <m:r>
                          <a:rPr lang="en-US" sz="6667" i="1">
                            <a:solidFill>
                              <a:schemeClr val="bg1"/>
                            </a:solidFill>
                            <a:latin typeface="Cambria Math" panose="02040503050406030204" pitchFamily="18" charset="0"/>
                          </a:rPr>
                          <m:t> =</m:t>
                        </m:r>
                        <m:f>
                          <m:fPr>
                            <m:ctrlPr>
                              <a:rPr lang="en-US" sz="6667" i="1">
                                <a:solidFill>
                                  <a:schemeClr val="bg1"/>
                                </a:solidFill>
                                <a:latin typeface="Cambria Math" panose="02040503050406030204" pitchFamily="18" charset="0"/>
                              </a:rPr>
                            </m:ctrlPr>
                          </m:fPr>
                          <m:num>
                            <m:r>
                              <a:rPr lang="en-US" sz="6667" i="1">
                                <a:solidFill>
                                  <a:schemeClr val="bg1"/>
                                </a:solidFill>
                                <a:latin typeface="Cambria Math" panose="02040503050406030204" pitchFamily="18" charset="0"/>
                              </a:rPr>
                              <m:t>1</m:t>
                            </m:r>
                          </m:num>
                          <m:den>
                            <m:r>
                              <a:rPr lang="en-US" sz="6667" i="1">
                                <a:solidFill>
                                  <a:schemeClr val="bg1"/>
                                </a:solidFill>
                                <a:latin typeface="Cambria Math" panose="02040503050406030204" pitchFamily="18" charset="0"/>
                              </a:rPr>
                              <m:t>1+</m:t>
                            </m:r>
                            <m:sSup>
                              <m:sSupPr>
                                <m:ctrlPr>
                                  <a:rPr lang="en-US" sz="6667" i="1">
                                    <a:solidFill>
                                      <a:schemeClr val="bg1"/>
                                    </a:solidFill>
                                    <a:latin typeface="Cambria Math" panose="02040503050406030204" pitchFamily="18" charset="0"/>
                                  </a:rPr>
                                </m:ctrlPr>
                              </m:sSupPr>
                              <m:e>
                                <m:r>
                                  <a:rPr lang="en-US" sz="6667" i="1">
                                    <a:solidFill>
                                      <a:schemeClr val="bg1"/>
                                    </a:solidFill>
                                    <a:latin typeface="Cambria Math" panose="02040503050406030204" pitchFamily="18" charset="0"/>
                                  </a:rPr>
                                  <m:t>𝑒</m:t>
                                </m:r>
                              </m:e>
                              <m:sup>
                                <m:r>
                                  <a:rPr lang="en-US" sz="6667" i="1">
                                    <a:solidFill>
                                      <a:schemeClr val="bg1"/>
                                    </a:solidFill>
                                    <a:latin typeface="Cambria Math" panose="02040503050406030204" pitchFamily="18" charset="0"/>
                                  </a:rPr>
                                  <m:t>−(</m:t>
                                </m:r>
                                <m:r>
                                  <a:rPr lang="en-US" sz="6667" i="1">
                                    <a:solidFill>
                                      <a:schemeClr val="bg1"/>
                                    </a:solidFill>
                                    <a:latin typeface="Cambria Math" panose="02040503050406030204" pitchFamily="18" charset="0"/>
                                  </a:rPr>
                                  <m:t>𝑤𝑥</m:t>
                                </m:r>
                                <m:r>
                                  <a:rPr lang="en-US" sz="6667" i="1">
                                    <a:solidFill>
                                      <a:schemeClr val="bg1"/>
                                    </a:solidFill>
                                    <a:latin typeface="Cambria Math" panose="02040503050406030204" pitchFamily="18" charset="0"/>
                                  </a:rPr>
                                  <m:t>+</m:t>
                                </m:r>
                                <m:r>
                                  <a:rPr lang="en-US" sz="6667" i="1">
                                    <a:solidFill>
                                      <a:schemeClr val="bg1"/>
                                    </a:solidFill>
                                    <a:latin typeface="Cambria Math" panose="02040503050406030204" pitchFamily="18" charset="0"/>
                                  </a:rPr>
                                  <m:t>𝑏</m:t>
                                </m:r>
                                <m:r>
                                  <a:rPr lang="en-US" sz="6667" i="1">
                                    <a:solidFill>
                                      <a:schemeClr val="bg1"/>
                                    </a:solidFill>
                                    <a:latin typeface="Cambria Math" panose="02040503050406030204" pitchFamily="18" charset="0"/>
                                  </a:rPr>
                                  <m:t>)</m:t>
                                </m:r>
                              </m:sup>
                            </m:sSup>
                          </m:den>
                        </m:f>
                      </m:oMath>
                    </m:oMathPara>
                  </a14:m>
                  <a:endParaRPr lang="en-US" sz="4667">
                    <a:solidFill>
                      <a:schemeClr val="bg1"/>
                    </a:solidFill>
                  </a:endParaRPr>
                </a:p>
              </p:txBody>
            </p:sp>
          </mc:Choice>
          <mc:Fallback>
            <p:sp>
              <p:nvSpPr>
                <p:cNvPr id="19" name="TextBox 18">
                  <a:extLst>
                    <a:ext uri="{FF2B5EF4-FFF2-40B4-BE49-F238E27FC236}">
                      <a16:creationId xmlns:a16="http://schemas.microsoft.com/office/drawing/2014/main" id="{5E6DDF10-84DE-42E5-8202-338F134811A4}"/>
                    </a:ext>
                  </a:extLst>
                </p:cNvPr>
                <p:cNvSpPr txBox="1">
                  <a:spLocks noRot="1" noChangeAspect="1" noMove="1" noResize="1" noEditPoints="1" noAdjustHandles="1" noChangeArrowheads="1" noChangeShapeType="1" noTextEdit="1"/>
                </p:cNvSpPr>
                <p:nvPr/>
              </p:nvSpPr>
              <p:spPr>
                <a:xfrm>
                  <a:off x="7449515" y="2061664"/>
                  <a:ext cx="2017360" cy="529626"/>
                </a:xfrm>
                <a:prstGeom prst="rect">
                  <a:avLst/>
                </a:prstGeom>
                <a:blipFill>
                  <a:blip r:embed="rId7"/>
                  <a:stretch>
                    <a:fillRect t="-690" b="-2414"/>
                  </a:stretch>
                </a:blipFill>
                <a:ln w="6350">
                  <a:noFill/>
                </a:ln>
              </p:spPr>
              <p:txBody>
                <a:bodyPr/>
                <a:lstStyle/>
                <a:p>
                  <a:r>
                    <a:rPr lang="en-US">
                      <a:noFill/>
                    </a:rPr>
                    <a:t> </a:t>
                  </a:r>
                </a:p>
              </p:txBody>
            </p:sp>
          </mc:Fallback>
        </mc:AlternateContent>
        <p:pic>
          <p:nvPicPr>
            <p:cNvPr id="34" name="Picture 33">
              <a:extLst>
                <a:ext uri="{FF2B5EF4-FFF2-40B4-BE49-F238E27FC236}">
                  <a16:creationId xmlns:a16="http://schemas.microsoft.com/office/drawing/2014/main" id="{C0473974-6DC8-4437-8CF7-B0B6535A78CF}"/>
                </a:ext>
              </a:extLst>
            </p:cNvPr>
            <p:cNvPicPr>
              <a:picLocks noChangeAspect="1"/>
            </p:cNvPicPr>
            <p:nvPr/>
          </p:nvPicPr>
          <p:blipFill rotWithShape="1">
            <a:blip r:embed="rId8"/>
            <a:srcRect t="16863" r="77646" b="71019"/>
            <a:stretch/>
          </p:blipFill>
          <p:spPr>
            <a:xfrm>
              <a:off x="7087670" y="2764062"/>
              <a:ext cx="2953408" cy="900642"/>
            </a:xfrm>
            <a:prstGeom prst="rect">
              <a:avLst/>
            </a:prstGeom>
          </p:spPr>
        </p:pic>
      </p:grpSp>
      <p:grpSp>
        <p:nvGrpSpPr>
          <p:cNvPr id="5" name="Group 4">
            <a:extLst>
              <a:ext uri="{FF2B5EF4-FFF2-40B4-BE49-F238E27FC236}">
                <a16:creationId xmlns:a16="http://schemas.microsoft.com/office/drawing/2014/main" id="{85D9A754-5A20-4BE1-B1F1-4AB64930BC39}"/>
              </a:ext>
            </a:extLst>
          </p:cNvPr>
          <p:cNvGrpSpPr/>
          <p:nvPr/>
        </p:nvGrpSpPr>
        <p:grpSpPr>
          <a:xfrm>
            <a:off x="12702147" y="5081197"/>
            <a:ext cx="10780830" cy="13383183"/>
            <a:chOff x="3810644" y="1524359"/>
            <a:chExt cx="3234249" cy="4014955"/>
          </a:xfrm>
        </p:grpSpPr>
        <mc:AlternateContent xmlns:mc="http://schemas.openxmlformats.org/markup-compatibility/2006">
          <mc:Choice xmlns:a14="http://schemas.microsoft.com/office/drawing/2010/main" Requires="a14">
            <p:graphicFrame>
              <p:nvGraphicFramePr>
                <p:cNvPr id="10" name="Chart 9">
                  <a:extLst>
                    <a:ext uri="{FF2B5EF4-FFF2-40B4-BE49-F238E27FC236}">
                      <a16:creationId xmlns:a16="http://schemas.microsoft.com/office/drawing/2014/main" id="{57619D53-DB50-4434-AFA1-87C583857894}"/>
                    </a:ext>
                  </a:extLst>
                </p:cNvPr>
                <p:cNvGraphicFramePr/>
                <p:nvPr>
                  <p:extLst>
                    <p:ext uri="{D42A27DB-BD31-4B8C-83A1-F6EECF244321}">
                      <p14:modId xmlns:p14="http://schemas.microsoft.com/office/powerpoint/2010/main" val="3455761849"/>
                    </p:ext>
                  </p:extLst>
                </p:nvPr>
              </p:nvGraphicFramePr>
              <p:xfrm>
                <a:off x="3859530" y="3846688"/>
                <a:ext cx="2945123" cy="1692626"/>
              </p:xfrm>
              <a:graphic>
                <a:graphicData uri="http://schemas.openxmlformats.org/drawingml/2006/chart">
                  <c:chart xmlns:c="http://schemas.openxmlformats.org/drawingml/2006/chart" xmlns:r="http://schemas.openxmlformats.org/officeDocument/2006/relationships" r:id="rId9"/>
                </a:graphicData>
              </a:graphic>
            </p:graphicFrame>
          </mc:Choice>
          <mc:Fallback>
            <p:graphicFrame>
              <p:nvGraphicFramePr>
                <p:cNvPr id="10" name="Chart 9">
                  <a:extLst>
                    <a:ext uri="{FF2B5EF4-FFF2-40B4-BE49-F238E27FC236}">
                      <a16:creationId xmlns:a16="http://schemas.microsoft.com/office/drawing/2014/main" id="{57619D53-DB50-4434-AFA1-87C583857894}"/>
                    </a:ext>
                  </a:extLst>
                </p:cNvPr>
                <p:cNvGraphicFramePr/>
                <p:nvPr>
                  <p:extLst>
                    <p:ext uri="{D42A27DB-BD31-4B8C-83A1-F6EECF244321}">
                      <p14:modId xmlns:p14="http://schemas.microsoft.com/office/powerpoint/2010/main" val="3455761849"/>
                    </p:ext>
                  </p:extLst>
                </p:nvPr>
              </p:nvGraphicFramePr>
              <p:xfrm>
                <a:off x="3859530" y="3846688"/>
                <a:ext cx="2945123" cy="1692626"/>
              </p:xfrm>
              <a:graphic>
                <a:graphicData uri="http://schemas.openxmlformats.org/drawingml/2006/chart">
                  <c:chart xmlns:c="http://schemas.openxmlformats.org/drawingml/2006/chart" xmlns:r="http://schemas.openxmlformats.org/officeDocument/2006/relationships" r:id="rId9"/>
                </a:graphicData>
              </a:graphic>
            </p:graphicFrame>
          </mc:Fallback>
        </mc:AlternateContent>
        <p:sp>
          <p:nvSpPr>
            <p:cNvPr id="12" name="TextBox 11">
              <a:extLst>
                <a:ext uri="{FF2B5EF4-FFF2-40B4-BE49-F238E27FC236}">
                  <a16:creationId xmlns:a16="http://schemas.microsoft.com/office/drawing/2014/main" id="{97F8F108-44E3-4D2C-AE9D-68A240C34E08}"/>
                </a:ext>
              </a:extLst>
            </p:cNvPr>
            <p:cNvSpPr txBox="1"/>
            <p:nvPr/>
          </p:nvSpPr>
          <p:spPr>
            <a:xfrm>
              <a:off x="4509549" y="1524359"/>
              <a:ext cx="1724025" cy="276999"/>
            </a:xfrm>
            <a:prstGeom prst="rect">
              <a:avLst/>
            </a:prstGeom>
            <a:solidFill>
              <a:schemeClr val="tx2">
                <a:lumMod val="75000"/>
              </a:schemeClr>
            </a:solidFill>
            <a:ln>
              <a:solidFill>
                <a:schemeClr val="tx2">
                  <a:lumMod val="50000"/>
                </a:schemeClr>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sz="6000" err="1">
                  <a:solidFill>
                    <a:schemeClr val="tx1"/>
                  </a:solidFill>
                </a:rPr>
                <a:t>ReLU</a:t>
              </a:r>
              <a:endParaRPr lang="en-US" sz="6000">
                <a:solidFill>
                  <a:schemeClr val="tx1"/>
                </a:solidFill>
              </a:endParaRP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26E8EC4-75B8-4A04-B220-119FC658DE22}"/>
                    </a:ext>
                  </a:extLst>
                </p:cNvPr>
                <p:cNvSpPr txBox="1"/>
                <p:nvPr/>
              </p:nvSpPr>
              <p:spPr>
                <a:xfrm>
                  <a:off x="3927905" y="2061632"/>
                  <a:ext cx="3116988" cy="61791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6667" i="1">
                                <a:solidFill>
                                  <a:schemeClr val="bg1"/>
                                </a:solidFill>
                                <a:latin typeface="Cambria Math" panose="02040503050406030204" pitchFamily="18" charset="0"/>
                              </a:rPr>
                            </m:ctrlPr>
                          </m:accPr>
                          <m:e>
                            <m:r>
                              <a:rPr lang="en-US" sz="6667" i="1">
                                <a:solidFill>
                                  <a:schemeClr val="bg1"/>
                                </a:solidFill>
                                <a:latin typeface="Cambria Math" panose="02040503050406030204" pitchFamily="18" charset="0"/>
                              </a:rPr>
                              <m:t>𝑦</m:t>
                            </m:r>
                          </m:e>
                        </m:acc>
                        <m:r>
                          <a:rPr lang="en-US" sz="6667" i="1">
                            <a:solidFill>
                              <a:schemeClr val="bg1"/>
                            </a:solidFill>
                            <a:latin typeface="Cambria Math" panose="02040503050406030204" pitchFamily="18" charset="0"/>
                          </a:rPr>
                          <m:t> =</m:t>
                        </m:r>
                        <m:d>
                          <m:dPr>
                            <m:begChr m:val="{"/>
                            <m:endChr m:val=""/>
                            <m:ctrlPr>
                              <a:rPr lang="en-US" sz="6667" i="1">
                                <a:solidFill>
                                  <a:schemeClr val="bg1"/>
                                </a:solidFill>
                                <a:latin typeface="Cambria Math" panose="02040503050406030204" pitchFamily="18" charset="0"/>
                              </a:rPr>
                            </m:ctrlPr>
                          </m:dPr>
                          <m:e>
                            <m:eqArr>
                              <m:eqArrPr>
                                <m:ctrlPr>
                                  <a:rPr lang="en-US" sz="6667" i="1">
                                    <a:solidFill>
                                      <a:schemeClr val="bg1"/>
                                    </a:solidFill>
                                    <a:latin typeface="Cambria Math" panose="02040503050406030204" pitchFamily="18" charset="0"/>
                                  </a:rPr>
                                </m:ctrlPr>
                              </m:eqArrPr>
                              <m:e>
                                <m:r>
                                  <a:rPr lang="en-US" sz="6667" i="1">
                                    <a:solidFill>
                                      <a:schemeClr val="bg1"/>
                                    </a:solidFill>
                                    <a:latin typeface="Cambria Math" panose="02040503050406030204" pitchFamily="18" charset="0"/>
                                  </a:rPr>
                                  <m:t>𝑤𝑥</m:t>
                                </m:r>
                                <m:r>
                                  <a:rPr lang="en-US" sz="6667" i="1">
                                    <a:solidFill>
                                      <a:schemeClr val="bg1"/>
                                    </a:solidFill>
                                    <a:latin typeface="Cambria Math" panose="02040503050406030204" pitchFamily="18" charset="0"/>
                                  </a:rPr>
                                  <m:t>+</m:t>
                                </m:r>
                                <m:r>
                                  <a:rPr lang="en-US" sz="6667" i="1">
                                    <a:solidFill>
                                      <a:schemeClr val="bg1"/>
                                    </a:solidFill>
                                    <a:latin typeface="Cambria Math" panose="02040503050406030204" pitchFamily="18" charset="0"/>
                                  </a:rPr>
                                  <m:t>𝑏</m:t>
                                </m:r>
                                <m:r>
                                  <a:rPr lang="en-US" sz="6667" i="1">
                                    <a:solidFill>
                                      <a:schemeClr val="bg1"/>
                                    </a:solidFill>
                                    <a:latin typeface="Cambria Math" panose="02040503050406030204" pitchFamily="18" charset="0"/>
                                  </a:rPr>
                                  <m:t> </m:t>
                                </m:r>
                                <m:r>
                                  <a:rPr lang="en-US" sz="6667" i="1">
                                    <a:solidFill>
                                      <a:schemeClr val="bg1"/>
                                    </a:solidFill>
                                    <a:latin typeface="Cambria Math" panose="02040503050406030204" pitchFamily="18" charset="0"/>
                                  </a:rPr>
                                  <m:t>𝑖𝑓</m:t>
                                </m:r>
                                <m:r>
                                  <a:rPr lang="en-US" sz="6667" i="1">
                                    <a:solidFill>
                                      <a:schemeClr val="bg1"/>
                                    </a:solidFill>
                                    <a:latin typeface="Cambria Math" panose="02040503050406030204" pitchFamily="18" charset="0"/>
                                  </a:rPr>
                                  <m:t> </m:t>
                                </m:r>
                                <m:r>
                                  <a:rPr lang="en-US" sz="6667" i="1">
                                    <a:solidFill>
                                      <a:schemeClr val="bg1"/>
                                    </a:solidFill>
                                    <a:latin typeface="Cambria Math" panose="02040503050406030204" pitchFamily="18" charset="0"/>
                                  </a:rPr>
                                  <m:t>𝑤𝑥</m:t>
                                </m:r>
                                <m:r>
                                  <a:rPr lang="en-US" sz="6667" i="1">
                                    <a:solidFill>
                                      <a:schemeClr val="bg1"/>
                                    </a:solidFill>
                                    <a:latin typeface="Cambria Math" panose="02040503050406030204" pitchFamily="18" charset="0"/>
                                  </a:rPr>
                                  <m:t>+</m:t>
                                </m:r>
                                <m:r>
                                  <a:rPr lang="en-US" sz="6667" i="1">
                                    <a:solidFill>
                                      <a:schemeClr val="bg1"/>
                                    </a:solidFill>
                                    <a:latin typeface="Cambria Math" panose="02040503050406030204" pitchFamily="18" charset="0"/>
                                  </a:rPr>
                                  <m:t>𝑏</m:t>
                                </m:r>
                                <m:r>
                                  <a:rPr lang="en-US" sz="6667" i="1">
                                    <a:solidFill>
                                      <a:schemeClr val="bg1"/>
                                    </a:solidFill>
                                    <a:latin typeface="Cambria Math" panose="02040503050406030204" pitchFamily="18" charset="0"/>
                                  </a:rPr>
                                  <m:t>&gt;0</m:t>
                                </m:r>
                              </m:e>
                              <m:e>
                                <m:r>
                                  <a:rPr lang="en-US" sz="6667" i="1">
                                    <a:solidFill>
                                      <a:schemeClr val="bg1"/>
                                    </a:solidFill>
                                    <a:latin typeface="Cambria Math" panose="02040503050406030204" pitchFamily="18" charset="0"/>
                                  </a:rPr>
                                  <m:t>0  </m:t>
                                </m:r>
                                <m:r>
                                  <a:rPr lang="en-US" sz="6667" i="1">
                                    <a:solidFill>
                                      <a:schemeClr val="bg1"/>
                                    </a:solidFill>
                                    <a:latin typeface="Cambria Math" panose="02040503050406030204" pitchFamily="18" charset="0"/>
                                  </a:rPr>
                                  <m:t>𝑜𝑡h𝑒𝑟𝑤𝑖𝑠𝑒</m:t>
                                </m:r>
                              </m:e>
                            </m:eqArr>
                          </m:e>
                        </m:d>
                      </m:oMath>
                    </m:oMathPara>
                  </a14:m>
                  <a:endParaRPr lang="en-US" sz="3500">
                    <a:solidFill>
                      <a:schemeClr val="bg1"/>
                    </a:solidFill>
                  </a:endParaRPr>
                </a:p>
              </p:txBody>
            </p:sp>
          </mc:Choice>
          <mc:Fallback>
            <p:sp>
              <p:nvSpPr>
                <p:cNvPr id="17" name="TextBox 16">
                  <a:extLst>
                    <a:ext uri="{FF2B5EF4-FFF2-40B4-BE49-F238E27FC236}">
                      <a16:creationId xmlns:a16="http://schemas.microsoft.com/office/drawing/2014/main" id="{426E8EC4-75B8-4A04-B220-119FC658DE22}"/>
                    </a:ext>
                  </a:extLst>
                </p:cNvPr>
                <p:cNvSpPr txBox="1">
                  <a:spLocks noRot="1" noChangeAspect="1" noMove="1" noResize="1" noEditPoints="1" noAdjustHandles="1" noChangeArrowheads="1" noChangeShapeType="1" noTextEdit="1"/>
                </p:cNvSpPr>
                <p:nvPr/>
              </p:nvSpPr>
              <p:spPr>
                <a:xfrm>
                  <a:off x="3927905" y="2061632"/>
                  <a:ext cx="3116988" cy="617919"/>
                </a:xfrm>
                <a:prstGeom prst="rect">
                  <a:avLst/>
                </a:prstGeom>
                <a:blipFill>
                  <a:blip r:embed="rId10"/>
                  <a:stretch>
                    <a:fillRect t="-1775" b="-2663"/>
                  </a:stretch>
                </a:blipFill>
                <a:ln w="6350">
                  <a:noFill/>
                </a:ln>
              </p:spPr>
              <p:txBody>
                <a:bodyPr/>
                <a:lstStyle/>
                <a:p>
                  <a:r>
                    <a:rPr lang="en-US">
                      <a:noFill/>
                    </a:rPr>
                    <a:t> </a:t>
                  </a:r>
                </a:p>
              </p:txBody>
            </p:sp>
          </mc:Fallback>
        </mc:AlternateContent>
        <p:pic>
          <p:nvPicPr>
            <p:cNvPr id="36" name="Picture 35">
              <a:extLst>
                <a:ext uri="{FF2B5EF4-FFF2-40B4-BE49-F238E27FC236}">
                  <a16:creationId xmlns:a16="http://schemas.microsoft.com/office/drawing/2014/main" id="{270FA5BA-A401-41F3-88EE-A6664BBC8DCA}"/>
                </a:ext>
              </a:extLst>
            </p:cNvPr>
            <p:cNvPicPr>
              <a:picLocks noChangeAspect="1"/>
            </p:cNvPicPr>
            <p:nvPr/>
          </p:nvPicPr>
          <p:blipFill rotWithShape="1">
            <a:blip r:embed="rId11"/>
            <a:srcRect t="17205" r="81548" b="74705"/>
            <a:stretch/>
          </p:blipFill>
          <p:spPr>
            <a:xfrm>
              <a:off x="3810644" y="2839212"/>
              <a:ext cx="3042894" cy="750342"/>
            </a:xfrm>
            <a:prstGeom prst="rect">
              <a:avLst/>
            </a:prstGeom>
          </p:spPr>
        </p:pic>
      </p:grpSp>
    </p:spTree>
    <p:extLst>
      <p:ext uri="{BB962C8B-B14F-4D97-AF65-F5344CB8AC3E}">
        <p14:creationId xmlns:p14="http://schemas.microsoft.com/office/powerpoint/2010/main" val="3759996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E9C646B1-83BE-6EA9-43E4-23079BD27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7331" y="14097551"/>
            <a:ext cx="7893318" cy="60441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7815886-B793-6FE7-C74B-DFB29C9D37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58548" y="14097551"/>
            <a:ext cx="7893318" cy="60441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AC657F1-498B-A890-5541-DC0019F424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5344" y="14097551"/>
            <a:ext cx="7860602" cy="60402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Activation Functions</a:t>
            </a:r>
          </a:p>
        </p:txBody>
      </p:sp>
      <p:sp>
        <p:nvSpPr>
          <p:cNvPr id="4" name="TextBox 3">
            <a:extLst>
              <a:ext uri="{FF2B5EF4-FFF2-40B4-BE49-F238E27FC236}">
                <a16:creationId xmlns:a16="http://schemas.microsoft.com/office/drawing/2014/main" id="{19AB33AE-369C-47F0-B742-70288A5DC9ED}"/>
              </a:ext>
            </a:extLst>
          </p:cNvPr>
          <p:cNvSpPr txBox="1"/>
          <p:nvPr/>
        </p:nvSpPr>
        <p:spPr>
          <a:xfrm>
            <a:off x="4743052" y="5038385"/>
            <a:ext cx="5746750" cy="923330"/>
          </a:xfrm>
          <a:prstGeom prst="rect">
            <a:avLst/>
          </a:prstGeom>
          <a:solidFill>
            <a:schemeClr val="tx2">
              <a:lumMod val="75000"/>
            </a:schemeClr>
          </a:solidFill>
          <a:ln>
            <a:solidFill>
              <a:schemeClr val="tx2">
                <a:lumMod val="50000"/>
              </a:schemeClr>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sz="6000">
                <a:solidFill>
                  <a:schemeClr val="tx1"/>
                </a:solidFill>
              </a:rPr>
              <a:t>Linear</a:t>
            </a:r>
          </a:p>
        </p:txBody>
      </p:sp>
      <p:sp>
        <p:nvSpPr>
          <p:cNvPr id="5" name="TextBox 4">
            <a:extLst>
              <a:ext uri="{FF2B5EF4-FFF2-40B4-BE49-F238E27FC236}">
                <a16:creationId xmlns:a16="http://schemas.microsoft.com/office/drawing/2014/main" id="{0345FE20-8755-416C-9887-DCA3B9E2E7BD}"/>
              </a:ext>
            </a:extLst>
          </p:cNvPr>
          <p:cNvSpPr txBox="1"/>
          <p:nvPr/>
        </p:nvSpPr>
        <p:spPr>
          <a:xfrm>
            <a:off x="15031834" y="5081198"/>
            <a:ext cx="5746750" cy="923330"/>
          </a:xfrm>
          <a:prstGeom prst="rect">
            <a:avLst/>
          </a:prstGeom>
          <a:solidFill>
            <a:schemeClr val="tx2">
              <a:lumMod val="75000"/>
            </a:schemeClr>
          </a:solidFill>
          <a:ln>
            <a:solidFill>
              <a:schemeClr val="tx2">
                <a:lumMod val="50000"/>
              </a:schemeClr>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sz="6000" err="1">
                <a:solidFill>
                  <a:schemeClr val="tx1"/>
                </a:solidFill>
              </a:rPr>
              <a:t>ReLU</a:t>
            </a:r>
            <a:endParaRPr lang="en-US" sz="6000">
              <a:solidFill>
                <a:schemeClr val="tx1"/>
              </a:solidFill>
            </a:endParaRPr>
          </a:p>
        </p:txBody>
      </p:sp>
      <p:sp>
        <p:nvSpPr>
          <p:cNvPr id="6" name="TextBox 5">
            <a:extLst>
              <a:ext uri="{FF2B5EF4-FFF2-40B4-BE49-F238E27FC236}">
                <a16:creationId xmlns:a16="http://schemas.microsoft.com/office/drawing/2014/main" id="{710D5AF4-71E2-4023-96F8-3A562BAA2168}"/>
              </a:ext>
            </a:extLst>
          </p:cNvPr>
          <p:cNvSpPr txBox="1"/>
          <p:nvPr/>
        </p:nvSpPr>
        <p:spPr>
          <a:xfrm>
            <a:off x="25320615" y="5186448"/>
            <a:ext cx="5746750" cy="923330"/>
          </a:xfrm>
          <a:prstGeom prst="rect">
            <a:avLst/>
          </a:prstGeom>
          <a:solidFill>
            <a:schemeClr val="tx2">
              <a:lumMod val="75000"/>
            </a:schemeClr>
          </a:solidFill>
          <a:ln>
            <a:solidFill>
              <a:schemeClr val="tx2">
                <a:lumMod val="50000"/>
              </a:schemeClr>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sz="6000">
                <a:solidFill>
                  <a:schemeClr val="tx1"/>
                </a:solidFill>
              </a:rPr>
              <a:t>Sigmoid</a:t>
            </a:r>
          </a:p>
        </p:txBody>
      </p:sp>
      <p:pic>
        <p:nvPicPr>
          <p:cNvPr id="1034" name="Picture 10">
            <a:extLst>
              <a:ext uri="{FF2B5EF4-FFF2-40B4-BE49-F238E27FC236}">
                <a16:creationId xmlns:a16="http://schemas.microsoft.com/office/drawing/2014/main" id="{1F157D39-21AA-1206-B1DB-E82CF3E9C3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8784" y="6499070"/>
            <a:ext cx="8334042" cy="678629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9B63563-44BE-17C2-B2C6-D5F797FC05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20979" y="6328703"/>
            <a:ext cx="8334042" cy="695665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62E352B-4E6D-27A4-DCC9-A2EAD2DA4E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63174" y="6400718"/>
            <a:ext cx="8334042" cy="6884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0314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32">
            <a:extLst>
              <a:ext uri="{FF2B5EF4-FFF2-40B4-BE49-F238E27FC236}">
                <a16:creationId xmlns:a16="http://schemas.microsoft.com/office/drawing/2014/main" id="{5A52D3E5-EA4A-42AC-A4D7-2AE9DEB2055B}"/>
              </a:ext>
            </a:extLst>
          </p:cNvPr>
          <p:cNvCxnSpPr>
            <a:cxnSpLocks/>
            <a:stCxn id="6" idx="2"/>
          </p:cNvCxnSpPr>
          <p:nvPr/>
        </p:nvCxnSpPr>
        <p:spPr>
          <a:xfrm>
            <a:off x="18498643" y="11849612"/>
            <a:ext cx="3440607" cy="103837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6EB5F32-C029-4EF8-B707-383300B2511F}"/>
              </a:ext>
            </a:extLst>
          </p:cNvPr>
          <p:cNvCxnSpPr>
            <a:cxnSpLocks/>
            <a:stCxn id="9" idx="2"/>
          </p:cNvCxnSpPr>
          <p:nvPr/>
        </p:nvCxnSpPr>
        <p:spPr>
          <a:xfrm flipH="1">
            <a:off x="26377918" y="11849613"/>
            <a:ext cx="3396170" cy="103836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Activation Functions</a:t>
            </a:r>
          </a:p>
        </p:txBody>
      </p:sp>
      <p:cxnSp>
        <p:nvCxnSpPr>
          <p:cNvPr id="18" name="Straight Arrow Connector 17">
            <a:extLst>
              <a:ext uri="{FF2B5EF4-FFF2-40B4-BE49-F238E27FC236}">
                <a16:creationId xmlns:a16="http://schemas.microsoft.com/office/drawing/2014/main" id="{D7FA158A-F5CC-487D-864B-B3891AA4A5CA}"/>
              </a:ext>
            </a:extLst>
          </p:cNvPr>
          <p:cNvCxnSpPr>
            <a:cxnSpLocks/>
            <a:endCxn id="22" idx="2"/>
          </p:cNvCxnSpPr>
          <p:nvPr/>
        </p:nvCxnSpPr>
        <p:spPr>
          <a:xfrm>
            <a:off x="6777623" y="10697100"/>
            <a:ext cx="1952947" cy="290444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B59520-AF25-49D4-8D60-37E90D454E91}"/>
              </a:ext>
            </a:extLst>
          </p:cNvPr>
          <p:cNvCxnSpPr>
            <a:cxnSpLocks/>
            <a:stCxn id="22" idx="6"/>
          </p:cNvCxnSpPr>
          <p:nvPr/>
        </p:nvCxnSpPr>
        <p:spPr>
          <a:xfrm>
            <a:off x="8730570" y="15201983"/>
            <a:ext cx="0" cy="265728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C33ED95D-0C8C-4D7A-B957-D9E928174C28}"/>
                  </a:ext>
                </a:extLst>
              </p:cNvPr>
              <p:cNvSpPr txBox="1"/>
              <p:nvPr/>
            </p:nvSpPr>
            <p:spPr>
              <a:xfrm>
                <a:off x="9444349" y="15309738"/>
                <a:ext cx="1184555"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9333" i="1">
                              <a:solidFill>
                                <a:schemeClr val="bg1"/>
                              </a:solidFill>
                              <a:latin typeface="Cambria Math" panose="02040503050406030204" pitchFamily="18" charset="0"/>
                            </a:rPr>
                          </m:ctrlPr>
                        </m:accPr>
                        <m:e>
                          <m:r>
                            <a:rPr lang="en-US" sz="9333" i="1">
                              <a:solidFill>
                                <a:schemeClr val="bg1"/>
                              </a:solidFill>
                              <a:latin typeface="Cambria Math" panose="02040503050406030204" pitchFamily="18" charset="0"/>
                            </a:rPr>
                            <m:t>𝑦</m:t>
                          </m:r>
                        </m:e>
                      </m:acc>
                    </m:oMath>
                  </m:oMathPara>
                </a14:m>
                <a:endParaRPr lang="en-US" sz="9333">
                  <a:solidFill>
                    <a:schemeClr val="bg1"/>
                  </a:solidFill>
                </a:endParaRPr>
              </a:p>
            </p:txBody>
          </p:sp>
        </mc:Choice>
        <mc:Fallback>
          <p:sp>
            <p:nvSpPr>
              <p:cNvPr id="20" name="TextBox 19">
                <a:extLst>
                  <a:ext uri="{FF2B5EF4-FFF2-40B4-BE49-F238E27FC236}">
                    <a16:creationId xmlns:a16="http://schemas.microsoft.com/office/drawing/2014/main" id="{C33ED95D-0C8C-4D7A-B957-D9E928174C28}"/>
                  </a:ext>
                </a:extLst>
              </p:cNvPr>
              <p:cNvSpPr txBox="1">
                <a:spLocks noRot="1" noChangeAspect="1" noMove="1" noResize="1" noEditPoints="1" noAdjustHandles="1" noChangeArrowheads="1" noChangeShapeType="1" noTextEdit="1"/>
              </p:cNvSpPr>
              <p:nvPr/>
            </p:nvSpPr>
            <p:spPr>
              <a:xfrm>
                <a:off x="9444349" y="15309738"/>
                <a:ext cx="1184555" cy="1384931"/>
              </a:xfrm>
              <a:prstGeom prst="rect">
                <a:avLst/>
              </a:prstGeom>
              <a:blipFill>
                <a:blip r:embed="rId3"/>
                <a:stretch>
                  <a:fillRect/>
                </a:stretch>
              </a:blipFill>
              <a:ln w="6350">
                <a:no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06AFBB5E-E343-4BC1-A3DE-FAB80B44C057}"/>
              </a:ext>
            </a:extLst>
          </p:cNvPr>
          <p:cNvSpPr txBox="1"/>
          <p:nvPr/>
        </p:nvSpPr>
        <p:spPr>
          <a:xfrm>
            <a:off x="10201309" y="11456858"/>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4</a:t>
            </a:r>
            <a:endParaRPr lang="en-US" sz="9333">
              <a:solidFill>
                <a:schemeClr val="bg1"/>
              </a:solidFill>
            </a:endParaRPr>
          </a:p>
        </p:txBody>
      </p:sp>
      <p:sp>
        <p:nvSpPr>
          <p:cNvPr id="22" name="Google Shape;219;p33">
            <a:extLst>
              <a:ext uri="{FF2B5EF4-FFF2-40B4-BE49-F238E27FC236}">
                <a16:creationId xmlns:a16="http://schemas.microsoft.com/office/drawing/2014/main" id="{03F082AE-983F-491A-BB1D-BC5E2D5A2BFE}"/>
              </a:ext>
            </a:extLst>
          </p:cNvPr>
          <p:cNvSpPr/>
          <p:nvPr/>
        </p:nvSpPr>
        <p:spPr>
          <a:xfrm rot="5400000">
            <a:off x="7930355" y="13606425"/>
            <a:ext cx="1600437" cy="1590683"/>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24" name="Straight Arrow Connector 23">
            <a:extLst>
              <a:ext uri="{FF2B5EF4-FFF2-40B4-BE49-F238E27FC236}">
                <a16:creationId xmlns:a16="http://schemas.microsoft.com/office/drawing/2014/main" id="{6BD4EC3F-2C9F-4B3C-BAE7-ACCB5A39A426}"/>
              </a:ext>
            </a:extLst>
          </p:cNvPr>
          <p:cNvCxnSpPr>
            <a:cxnSpLocks/>
            <a:endCxn id="22" idx="2"/>
          </p:cNvCxnSpPr>
          <p:nvPr/>
        </p:nvCxnSpPr>
        <p:spPr>
          <a:xfrm flipH="1">
            <a:off x="8730572" y="10697100"/>
            <a:ext cx="1888803" cy="290444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DEAA4AE-897A-4533-83D1-698679D0F0EF}"/>
              </a:ext>
            </a:extLst>
          </p:cNvPr>
          <p:cNvSpPr txBox="1"/>
          <p:nvPr/>
        </p:nvSpPr>
        <p:spPr>
          <a:xfrm>
            <a:off x="5979972" y="11456858"/>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3</a:t>
            </a:r>
            <a:endParaRPr lang="en-US" sz="9333">
              <a:solidFill>
                <a:schemeClr val="bg1"/>
              </a:solidFill>
            </a:endParaRPr>
          </a:p>
        </p:txBody>
      </p:sp>
      <p:sp>
        <p:nvSpPr>
          <p:cNvPr id="41" name="Google Shape;219;p33">
            <a:extLst>
              <a:ext uri="{FF2B5EF4-FFF2-40B4-BE49-F238E27FC236}">
                <a16:creationId xmlns:a16="http://schemas.microsoft.com/office/drawing/2014/main" id="{D91AB218-768F-4D34-BAC4-479EE51F3AF4}"/>
              </a:ext>
            </a:extLst>
          </p:cNvPr>
          <p:cNvSpPr/>
          <p:nvPr/>
        </p:nvSpPr>
        <p:spPr>
          <a:xfrm rot="5400000">
            <a:off x="5862155" y="9101539"/>
            <a:ext cx="1600437" cy="1590683"/>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3" name="Google Shape;219;p33">
            <a:extLst>
              <a:ext uri="{FF2B5EF4-FFF2-40B4-BE49-F238E27FC236}">
                <a16:creationId xmlns:a16="http://schemas.microsoft.com/office/drawing/2014/main" id="{7C0C8F76-83FE-4230-9E18-5EBE4CDA9378}"/>
              </a:ext>
            </a:extLst>
          </p:cNvPr>
          <p:cNvSpPr/>
          <p:nvPr/>
        </p:nvSpPr>
        <p:spPr>
          <a:xfrm rot="5400000">
            <a:off x="9897658" y="9101535"/>
            <a:ext cx="1600437" cy="1590683"/>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48" name="Straight Arrow Connector 47">
            <a:extLst>
              <a:ext uri="{FF2B5EF4-FFF2-40B4-BE49-F238E27FC236}">
                <a16:creationId xmlns:a16="http://schemas.microsoft.com/office/drawing/2014/main" id="{B819B0A3-66B2-4EE8-B8E5-33A6E7BD4947}"/>
              </a:ext>
            </a:extLst>
          </p:cNvPr>
          <p:cNvCxnSpPr>
            <a:cxnSpLocks/>
            <a:stCxn id="45" idx="2"/>
            <a:endCxn id="41" idx="2"/>
          </p:cNvCxnSpPr>
          <p:nvPr/>
        </p:nvCxnSpPr>
        <p:spPr>
          <a:xfrm flipH="1">
            <a:off x="6662373" y="7889819"/>
            <a:ext cx="2048150" cy="120684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BE15C7B-B9D9-4AEE-A3E3-A2ACD21F9455}"/>
              </a:ext>
            </a:extLst>
          </p:cNvPr>
          <p:cNvCxnSpPr>
            <a:cxnSpLocks/>
            <a:stCxn id="45" idx="2"/>
            <a:endCxn id="43" idx="2"/>
          </p:cNvCxnSpPr>
          <p:nvPr/>
        </p:nvCxnSpPr>
        <p:spPr>
          <a:xfrm>
            <a:off x="8710523" y="7889819"/>
            <a:ext cx="1987353" cy="12068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6CEC4B4-B4FF-4851-AB29-5118051F531A}"/>
              </a:ext>
            </a:extLst>
          </p:cNvPr>
          <p:cNvSpPr txBox="1"/>
          <p:nvPr/>
        </p:nvSpPr>
        <p:spPr>
          <a:xfrm>
            <a:off x="5361792" y="7329361"/>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1</a:t>
            </a:r>
            <a:endParaRPr lang="en-US" sz="9333">
              <a:solidFill>
                <a:schemeClr val="bg1"/>
              </a:solidFill>
            </a:endParaRPr>
          </a:p>
        </p:txBody>
      </p:sp>
      <p:sp>
        <p:nvSpPr>
          <p:cNvPr id="64" name="TextBox 63">
            <a:extLst>
              <a:ext uri="{FF2B5EF4-FFF2-40B4-BE49-F238E27FC236}">
                <a16:creationId xmlns:a16="http://schemas.microsoft.com/office/drawing/2014/main" id="{BD8CA95A-8C10-495A-A024-6C723B77CF98}"/>
              </a:ext>
            </a:extLst>
          </p:cNvPr>
          <p:cNvSpPr txBox="1"/>
          <p:nvPr/>
        </p:nvSpPr>
        <p:spPr>
          <a:xfrm>
            <a:off x="10297896" y="7305101"/>
            <a:ext cx="1595309"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2</a:t>
            </a:r>
            <a:endParaRPr lang="en-US" sz="9333">
              <a:solidFill>
                <a:schemeClr val="bg1"/>
              </a:solidFill>
            </a:endParaRPr>
          </a:p>
        </p:txBody>
      </p:sp>
      <p:sp>
        <p:nvSpPr>
          <p:cNvPr id="45" name="TextBox 44">
            <a:extLst>
              <a:ext uri="{FF2B5EF4-FFF2-40B4-BE49-F238E27FC236}">
                <a16:creationId xmlns:a16="http://schemas.microsoft.com/office/drawing/2014/main" id="{C5F7B57F-E86B-491D-9F0E-436C0F892F5C}"/>
              </a:ext>
            </a:extLst>
          </p:cNvPr>
          <p:cNvSpPr txBox="1"/>
          <p:nvPr/>
        </p:nvSpPr>
        <p:spPr>
          <a:xfrm>
            <a:off x="8067558" y="6504888"/>
            <a:ext cx="1285929" cy="13849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x</a:t>
            </a:r>
            <a:r>
              <a:rPr lang="en-US" sz="9333" baseline="-25000">
                <a:solidFill>
                  <a:schemeClr val="bg1"/>
                </a:solidFill>
              </a:rPr>
              <a:t>1</a:t>
            </a:r>
            <a:endParaRPr lang="en-US" sz="9333">
              <a:solidFill>
                <a:schemeClr val="bg1"/>
              </a:solidFill>
            </a:endParaRPr>
          </a:p>
        </p:txBody>
      </p:sp>
      <p:graphicFrame>
        <p:nvGraphicFramePr>
          <p:cNvPr id="6" name="Chart 5">
            <a:extLst>
              <a:ext uri="{FF2B5EF4-FFF2-40B4-BE49-F238E27FC236}">
                <a16:creationId xmlns:a16="http://schemas.microsoft.com/office/drawing/2014/main" id="{EA573E49-3E5A-4D37-A9D9-A2C2B9991981}"/>
              </a:ext>
            </a:extLst>
          </p:cNvPr>
          <p:cNvGraphicFramePr/>
          <p:nvPr>
            <p:extLst>
              <p:ext uri="{D42A27DB-BD31-4B8C-83A1-F6EECF244321}">
                <p14:modId xmlns:p14="http://schemas.microsoft.com/office/powerpoint/2010/main" val="2709613063"/>
              </p:ext>
            </p:extLst>
          </p:nvPr>
        </p:nvGraphicFramePr>
        <p:xfrm>
          <a:off x="14763752" y="7221609"/>
          <a:ext cx="7469790" cy="462800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31D57768-7640-480A-ADAA-4D14B820505C}"/>
              </a:ext>
            </a:extLst>
          </p:cNvPr>
          <p:cNvGraphicFramePr/>
          <p:nvPr>
            <p:extLst>
              <p:ext uri="{D42A27DB-BD31-4B8C-83A1-F6EECF244321}">
                <p14:modId xmlns:p14="http://schemas.microsoft.com/office/powerpoint/2010/main" val="2072406474"/>
              </p:ext>
            </p:extLst>
          </p:nvPr>
        </p:nvGraphicFramePr>
        <p:xfrm>
          <a:off x="25888043" y="7221607"/>
          <a:ext cx="7772087" cy="462800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E3977D5B-5A23-4DBA-B548-0845C4579E32}"/>
              </a:ext>
            </a:extLst>
          </p:cNvPr>
          <p:cNvGraphicFramePr/>
          <p:nvPr>
            <p:extLst>
              <p:ext uri="{D42A27DB-BD31-4B8C-83A1-F6EECF244321}">
                <p14:modId xmlns:p14="http://schemas.microsoft.com/office/powerpoint/2010/main" val="1360449700"/>
              </p:ext>
            </p:extLst>
          </p:nvPr>
        </p:nvGraphicFramePr>
        <p:xfrm>
          <a:off x="20351750" y="12887980"/>
          <a:ext cx="7772087" cy="4628007"/>
        </p:xfrm>
        <a:graphic>
          <a:graphicData uri="http://schemas.openxmlformats.org/drawingml/2006/chart">
            <c:chart xmlns:c="http://schemas.openxmlformats.org/drawingml/2006/chart" xmlns:r="http://schemas.openxmlformats.org/officeDocument/2006/relationships" r:id="rId6"/>
          </a:graphicData>
        </a:graphic>
      </p:graphicFrame>
      <p:grpSp>
        <p:nvGrpSpPr>
          <p:cNvPr id="42" name="Group 41">
            <a:extLst>
              <a:ext uri="{FF2B5EF4-FFF2-40B4-BE49-F238E27FC236}">
                <a16:creationId xmlns:a16="http://schemas.microsoft.com/office/drawing/2014/main" id="{09A6D8D4-1166-4350-BF37-4E2A6424C60E}"/>
              </a:ext>
            </a:extLst>
          </p:cNvPr>
          <p:cNvGrpSpPr/>
          <p:nvPr/>
        </p:nvGrpSpPr>
        <p:grpSpPr>
          <a:xfrm>
            <a:off x="3680472" y="13266787"/>
            <a:ext cx="2678157" cy="2735413"/>
            <a:chOff x="-39836" y="3224290"/>
            <a:chExt cx="803447" cy="820624"/>
          </a:xfrm>
        </p:grpSpPr>
        <p:sp>
          <p:nvSpPr>
            <p:cNvPr id="44" name="Rectangle 43">
              <a:extLst>
                <a:ext uri="{FF2B5EF4-FFF2-40B4-BE49-F238E27FC236}">
                  <a16:creationId xmlns:a16="http://schemas.microsoft.com/office/drawing/2014/main" id="{ED480D28-12AF-4D19-A755-44F9C2FC6963}"/>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46" name="Graphic 45" descr="Linear Graph">
              <a:extLst>
                <a:ext uri="{FF2B5EF4-FFF2-40B4-BE49-F238E27FC236}">
                  <a16:creationId xmlns:a16="http://schemas.microsoft.com/office/drawing/2014/main" id="{87FBC4F6-6D39-4D07-8E5A-5AF99A73EF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836" y="3224290"/>
              <a:ext cx="803447" cy="803447"/>
            </a:xfrm>
            <a:prstGeom prst="rect">
              <a:avLst/>
            </a:prstGeom>
          </p:spPr>
        </p:pic>
      </p:grpSp>
      <p:sp>
        <p:nvSpPr>
          <p:cNvPr id="50" name="Rectangle 49">
            <a:extLst>
              <a:ext uri="{FF2B5EF4-FFF2-40B4-BE49-F238E27FC236}">
                <a16:creationId xmlns:a16="http://schemas.microsoft.com/office/drawing/2014/main" id="{7014F5DC-B54F-4F04-BCFD-A33842B1FFDA}"/>
              </a:ext>
            </a:extLst>
          </p:cNvPr>
          <p:cNvSpPr/>
          <p:nvPr/>
        </p:nvSpPr>
        <p:spPr>
          <a:xfrm>
            <a:off x="2222767" y="8670948"/>
            <a:ext cx="2678153" cy="267815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23" name="Graphic 22" descr="Periodic Graph">
            <a:extLst>
              <a:ext uri="{FF2B5EF4-FFF2-40B4-BE49-F238E27FC236}">
                <a16:creationId xmlns:a16="http://schemas.microsoft.com/office/drawing/2014/main" id="{49AB7E1A-DCEC-4F1E-B5B8-1E92576D17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71547" y="8536163"/>
            <a:ext cx="3048000" cy="3048000"/>
          </a:xfrm>
          <a:prstGeom prst="rect">
            <a:avLst/>
          </a:prstGeom>
        </p:spPr>
      </p:pic>
      <p:grpSp>
        <p:nvGrpSpPr>
          <p:cNvPr id="105" name="Group 104">
            <a:extLst>
              <a:ext uri="{FF2B5EF4-FFF2-40B4-BE49-F238E27FC236}">
                <a16:creationId xmlns:a16="http://schemas.microsoft.com/office/drawing/2014/main" id="{BA7D23CC-7F76-4E63-8232-7523FFF3979B}"/>
              </a:ext>
            </a:extLst>
          </p:cNvPr>
          <p:cNvGrpSpPr/>
          <p:nvPr/>
        </p:nvGrpSpPr>
        <p:grpSpPr>
          <a:xfrm>
            <a:off x="11086363" y="13037867"/>
            <a:ext cx="8848800" cy="5679600"/>
            <a:chOff x="3325909" y="3911360"/>
            <a:chExt cx="2654640" cy="1703880"/>
          </a:xfrm>
        </p:grpSpPr>
        <p:grpSp>
          <p:nvGrpSpPr>
            <p:cNvPr id="28" name="Group 27">
              <a:extLst>
                <a:ext uri="{FF2B5EF4-FFF2-40B4-BE49-F238E27FC236}">
                  <a16:creationId xmlns:a16="http://schemas.microsoft.com/office/drawing/2014/main" id="{11C2F866-A28A-4AEF-8814-A5ACC0B4585B}"/>
                </a:ext>
              </a:extLst>
            </p:cNvPr>
            <p:cNvGrpSpPr/>
            <p:nvPr/>
          </p:nvGrpSpPr>
          <p:grpSpPr>
            <a:xfrm>
              <a:off x="3325909" y="4479440"/>
              <a:ext cx="2654640" cy="1135800"/>
              <a:chOff x="3325909" y="4479440"/>
              <a:chExt cx="2654640" cy="1135800"/>
            </a:xfrm>
          </p:grpSpPr>
          <mc:AlternateContent xmlns:mc="http://schemas.openxmlformats.org/markup-compatibility/2006">
            <mc:Choice xmlns:p14="http://schemas.microsoft.com/office/powerpoint/2010/main" Requires="p14">
              <p:contentPart p14:bwMode="auto" r:id="rId11">
                <p14:nvContentPartPr>
                  <p14:cNvPr id="5" name="Ink 4">
                    <a:extLst>
                      <a:ext uri="{FF2B5EF4-FFF2-40B4-BE49-F238E27FC236}">
                        <a16:creationId xmlns:a16="http://schemas.microsoft.com/office/drawing/2014/main" id="{A9C4FCE2-302D-4217-9E41-67C352694B4A}"/>
                      </a:ext>
                    </a:extLst>
                  </p14:cNvPr>
                  <p14:cNvContentPartPr/>
                  <p14:nvPr/>
                </p14:nvContentPartPr>
                <p14:xfrm>
                  <a:off x="5104309" y="4743320"/>
                  <a:ext cx="256680" cy="667440"/>
                </p14:xfrm>
              </p:contentPart>
            </mc:Choice>
            <mc:Fallback>
              <p:pic>
                <p:nvPicPr>
                  <p:cNvPr id="5" name="Ink 4">
                    <a:extLst>
                      <a:ext uri="{FF2B5EF4-FFF2-40B4-BE49-F238E27FC236}">
                        <a16:creationId xmlns:a16="http://schemas.microsoft.com/office/drawing/2014/main" id="{A9C4FCE2-302D-4217-9E41-67C352694B4A}"/>
                      </a:ext>
                    </a:extLst>
                  </p:cNvPr>
                  <p:cNvPicPr/>
                  <p:nvPr/>
                </p:nvPicPr>
                <p:blipFill>
                  <a:blip r:embed="rId12"/>
                  <a:stretch>
                    <a:fillRect/>
                  </a:stretch>
                </p:blipFill>
                <p:spPr>
                  <a:xfrm>
                    <a:off x="5101606" y="4740619"/>
                    <a:ext cx="261978" cy="672734"/>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Ink 6">
                    <a:extLst>
                      <a:ext uri="{FF2B5EF4-FFF2-40B4-BE49-F238E27FC236}">
                        <a16:creationId xmlns:a16="http://schemas.microsoft.com/office/drawing/2014/main" id="{888A6A12-A159-4F26-B950-CD3B5140E2B6}"/>
                      </a:ext>
                    </a:extLst>
                  </p14:cNvPr>
                  <p14:cNvContentPartPr/>
                  <p14:nvPr/>
                </p14:nvContentPartPr>
                <p14:xfrm>
                  <a:off x="5323909" y="4743320"/>
                  <a:ext cx="38880" cy="688680"/>
                </p14:xfrm>
              </p:contentPart>
            </mc:Choice>
            <mc:Fallback>
              <p:pic>
                <p:nvPicPr>
                  <p:cNvPr id="7" name="Ink 6">
                    <a:extLst>
                      <a:ext uri="{FF2B5EF4-FFF2-40B4-BE49-F238E27FC236}">
                        <a16:creationId xmlns:a16="http://schemas.microsoft.com/office/drawing/2014/main" id="{888A6A12-A159-4F26-B950-CD3B5140E2B6}"/>
                      </a:ext>
                    </a:extLst>
                  </p:cNvPr>
                  <p:cNvPicPr/>
                  <p:nvPr/>
                </p:nvPicPr>
                <p:blipFill>
                  <a:blip r:embed="rId14"/>
                  <a:stretch>
                    <a:fillRect/>
                  </a:stretch>
                </p:blipFill>
                <p:spPr>
                  <a:xfrm>
                    <a:off x="5321163" y="4740619"/>
                    <a:ext cx="44262" cy="693974"/>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Ink 10">
                    <a:extLst>
                      <a:ext uri="{FF2B5EF4-FFF2-40B4-BE49-F238E27FC236}">
                        <a16:creationId xmlns:a16="http://schemas.microsoft.com/office/drawing/2014/main" id="{6CA58B0D-02BF-47C3-8356-50DFEB0DD5A3}"/>
                      </a:ext>
                    </a:extLst>
                  </p14:cNvPr>
                  <p14:cNvContentPartPr/>
                  <p14:nvPr/>
                </p14:nvContentPartPr>
                <p14:xfrm>
                  <a:off x="4655749" y="4596800"/>
                  <a:ext cx="696600" cy="252360"/>
                </p14:xfrm>
              </p:contentPart>
            </mc:Choice>
            <mc:Fallback>
              <p:pic>
                <p:nvPicPr>
                  <p:cNvPr id="11" name="Ink 10">
                    <a:extLst>
                      <a:ext uri="{FF2B5EF4-FFF2-40B4-BE49-F238E27FC236}">
                        <a16:creationId xmlns:a16="http://schemas.microsoft.com/office/drawing/2014/main" id="{6CA58B0D-02BF-47C3-8356-50DFEB0DD5A3}"/>
                      </a:ext>
                    </a:extLst>
                  </p:cNvPr>
                  <p:cNvPicPr/>
                  <p:nvPr/>
                </p:nvPicPr>
                <p:blipFill>
                  <a:blip r:embed="rId16"/>
                  <a:stretch>
                    <a:fillRect/>
                  </a:stretch>
                </p:blipFill>
                <p:spPr>
                  <a:xfrm>
                    <a:off x="4653048" y="4594097"/>
                    <a:ext cx="701894" cy="257658"/>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Ink 11">
                    <a:extLst>
                      <a:ext uri="{FF2B5EF4-FFF2-40B4-BE49-F238E27FC236}">
                        <a16:creationId xmlns:a16="http://schemas.microsoft.com/office/drawing/2014/main" id="{0043635E-B585-4E39-8785-EACDC00D58B9}"/>
                      </a:ext>
                    </a:extLst>
                  </p14:cNvPr>
                  <p14:cNvContentPartPr/>
                  <p14:nvPr/>
                </p14:nvContentPartPr>
                <p14:xfrm>
                  <a:off x="4823149" y="4479440"/>
                  <a:ext cx="590040" cy="264600"/>
                </p14:xfrm>
              </p:contentPart>
            </mc:Choice>
            <mc:Fallback>
              <p:pic>
                <p:nvPicPr>
                  <p:cNvPr id="12" name="Ink 11">
                    <a:extLst>
                      <a:ext uri="{FF2B5EF4-FFF2-40B4-BE49-F238E27FC236}">
                        <a16:creationId xmlns:a16="http://schemas.microsoft.com/office/drawing/2014/main" id="{0043635E-B585-4E39-8785-EACDC00D58B9}"/>
                      </a:ext>
                    </a:extLst>
                  </p:cNvPr>
                  <p:cNvPicPr/>
                  <p:nvPr/>
                </p:nvPicPr>
                <p:blipFill>
                  <a:blip r:embed="rId18"/>
                  <a:stretch>
                    <a:fillRect/>
                  </a:stretch>
                </p:blipFill>
                <p:spPr>
                  <a:xfrm>
                    <a:off x="4820448" y="4476738"/>
                    <a:ext cx="595334" cy="269896"/>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3" name="Ink 12">
                    <a:extLst>
                      <a:ext uri="{FF2B5EF4-FFF2-40B4-BE49-F238E27FC236}">
                        <a16:creationId xmlns:a16="http://schemas.microsoft.com/office/drawing/2014/main" id="{840E3FEB-6F7F-4D11-95F4-06C7C6F17EAA}"/>
                      </a:ext>
                    </a:extLst>
                  </p14:cNvPr>
                  <p14:cNvContentPartPr/>
                  <p14:nvPr/>
                </p14:nvContentPartPr>
                <p14:xfrm>
                  <a:off x="5429749" y="4669520"/>
                  <a:ext cx="550800" cy="204120"/>
                </p14:xfrm>
              </p:contentPart>
            </mc:Choice>
            <mc:Fallback>
              <p:pic>
                <p:nvPicPr>
                  <p:cNvPr id="13" name="Ink 12">
                    <a:extLst>
                      <a:ext uri="{FF2B5EF4-FFF2-40B4-BE49-F238E27FC236}">
                        <a16:creationId xmlns:a16="http://schemas.microsoft.com/office/drawing/2014/main" id="{840E3FEB-6F7F-4D11-95F4-06C7C6F17EAA}"/>
                      </a:ext>
                    </a:extLst>
                  </p:cNvPr>
                  <p:cNvPicPr/>
                  <p:nvPr/>
                </p:nvPicPr>
                <p:blipFill>
                  <a:blip r:embed="rId20"/>
                  <a:stretch>
                    <a:fillRect/>
                  </a:stretch>
                </p:blipFill>
                <p:spPr>
                  <a:xfrm>
                    <a:off x="5427048" y="4666817"/>
                    <a:ext cx="556094" cy="209418"/>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 name="Ink 13">
                    <a:extLst>
                      <a:ext uri="{FF2B5EF4-FFF2-40B4-BE49-F238E27FC236}">
                        <a16:creationId xmlns:a16="http://schemas.microsoft.com/office/drawing/2014/main" id="{F90C6512-E475-4885-8352-ED46926A51A0}"/>
                      </a:ext>
                    </a:extLst>
                  </p14:cNvPr>
                  <p14:cNvContentPartPr/>
                  <p14:nvPr/>
                </p14:nvContentPartPr>
                <p14:xfrm>
                  <a:off x="5376829" y="4809200"/>
                  <a:ext cx="365040" cy="293760"/>
                </p14:xfrm>
              </p:contentPart>
            </mc:Choice>
            <mc:Fallback>
              <p:pic>
                <p:nvPicPr>
                  <p:cNvPr id="14" name="Ink 13">
                    <a:extLst>
                      <a:ext uri="{FF2B5EF4-FFF2-40B4-BE49-F238E27FC236}">
                        <a16:creationId xmlns:a16="http://schemas.microsoft.com/office/drawing/2014/main" id="{F90C6512-E475-4885-8352-ED46926A51A0}"/>
                      </a:ext>
                    </a:extLst>
                  </p:cNvPr>
                  <p:cNvPicPr/>
                  <p:nvPr/>
                </p:nvPicPr>
                <p:blipFill>
                  <a:blip r:embed="rId22"/>
                  <a:stretch>
                    <a:fillRect/>
                  </a:stretch>
                </p:blipFill>
                <p:spPr>
                  <a:xfrm>
                    <a:off x="5374127" y="4806501"/>
                    <a:ext cx="370335" cy="29905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6" name="Ink 15">
                    <a:extLst>
                      <a:ext uri="{FF2B5EF4-FFF2-40B4-BE49-F238E27FC236}">
                        <a16:creationId xmlns:a16="http://schemas.microsoft.com/office/drawing/2014/main" id="{11A36797-AEBC-429E-A6DD-1AE5E04B8549}"/>
                      </a:ext>
                    </a:extLst>
                  </p14:cNvPr>
                  <p14:cNvContentPartPr/>
                  <p14:nvPr/>
                </p14:nvContentPartPr>
                <p14:xfrm>
                  <a:off x="4690309" y="5209160"/>
                  <a:ext cx="428760" cy="326160"/>
                </p14:xfrm>
              </p:contentPart>
            </mc:Choice>
            <mc:Fallback>
              <p:pic>
                <p:nvPicPr>
                  <p:cNvPr id="16" name="Ink 15">
                    <a:extLst>
                      <a:ext uri="{FF2B5EF4-FFF2-40B4-BE49-F238E27FC236}">
                        <a16:creationId xmlns:a16="http://schemas.microsoft.com/office/drawing/2014/main" id="{11A36797-AEBC-429E-A6DD-1AE5E04B8549}"/>
                      </a:ext>
                    </a:extLst>
                  </p:cNvPr>
                  <p:cNvPicPr/>
                  <p:nvPr/>
                </p:nvPicPr>
                <p:blipFill>
                  <a:blip r:embed="rId24"/>
                  <a:stretch>
                    <a:fillRect/>
                  </a:stretch>
                </p:blipFill>
                <p:spPr>
                  <a:xfrm>
                    <a:off x="4687608" y="5206458"/>
                    <a:ext cx="434055" cy="331456"/>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7" name="Ink 16">
                    <a:extLst>
                      <a:ext uri="{FF2B5EF4-FFF2-40B4-BE49-F238E27FC236}">
                        <a16:creationId xmlns:a16="http://schemas.microsoft.com/office/drawing/2014/main" id="{C9E8E8CE-EE70-4D05-8430-20B000DF64FE}"/>
                      </a:ext>
                    </a:extLst>
                  </p14:cNvPr>
                  <p14:cNvContentPartPr/>
                  <p14:nvPr/>
                </p14:nvContentPartPr>
                <p14:xfrm>
                  <a:off x="5351989" y="5191520"/>
                  <a:ext cx="592920" cy="23040"/>
                </p14:xfrm>
              </p:contentPart>
            </mc:Choice>
            <mc:Fallback>
              <p:pic>
                <p:nvPicPr>
                  <p:cNvPr id="17" name="Ink 16">
                    <a:extLst>
                      <a:ext uri="{FF2B5EF4-FFF2-40B4-BE49-F238E27FC236}">
                        <a16:creationId xmlns:a16="http://schemas.microsoft.com/office/drawing/2014/main" id="{C9E8E8CE-EE70-4D05-8430-20B000DF64FE}"/>
                      </a:ext>
                    </a:extLst>
                  </p:cNvPr>
                  <p:cNvPicPr/>
                  <p:nvPr/>
                </p:nvPicPr>
                <p:blipFill>
                  <a:blip r:embed="rId26"/>
                  <a:stretch>
                    <a:fillRect/>
                  </a:stretch>
                </p:blipFill>
                <p:spPr>
                  <a:xfrm>
                    <a:off x="5349288" y="5188790"/>
                    <a:ext cx="598214" cy="28391"/>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5" name="Ink 24">
                    <a:extLst>
                      <a:ext uri="{FF2B5EF4-FFF2-40B4-BE49-F238E27FC236}">
                        <a16:creationId xmlns:a16="http://schemas.microsoft.com/office/drawing/2014/main" id="{A9CB12CB-C6AC-45B0-BFB9-462F1DC7C88F}"/>
                      </a:ext>
                    </a:extLst>
                  </p14:cNvPr>
                  <p14:cNvContentPartPr/>
                  <p14:nvPr/>
                </p14:nvContentPartPr>
                <p14:xfrm>
                  <a:off x="4430029" y="5189720"/>
                  <a:ext cx="533520" cy="92880"/>
                </p14:xfrm>
              </p:contentPart>
            </mc:Choice>
            <mc:Fallback>
              <p:pic>
                <p:nvPicPr>
                  <p:cNvPr id="25" name="Ink 24">
                    <a:extLst>
                      <a:ext uri="{FF2B5EF4-FFF2-40B4-BE49-F238E27FC236}">
                        <a16:creationId xmlns:a16="http://schemas.microsoft.com/office/drawing/2014/main" id="{A9CB12CB-C6AC-45B0-BFB9-462F1DC7C88F}"/>
                      </a:ext>
                    </a:extLst>
                  </p:cNvPr>
                  <p:cNvPicPr/>
                  <p:nvPr/>
                </p:nvPicPr>
                <p:blipFill>
                  <a:blip r:embed="rId28"/>
                  <a:stretch>
                    <a:fillRect/>
                  </a:stretch>
                </p:blipFill>
                <p:spPr>
                  <a:xfrm>
                    <a:off x="4427328" y="5187014"/>
                    <a:ext cx="538814" cy="98184"/>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6" name="Ink 25">
                    <a:extLst>
                      <a:ext uri="{FF2B5EF4-FFF2-40B4-BE49-F238E27FC236}">
                        <a16:creationId xmlns:a16="http://schemas.microsoft.com/office/drawing/2014/main" id="{1C909CBB-2CC6-4B36-8F34-8AA85E91107D}"/>
                      </a:ext>
                    </a:extLst>
                  </p14:cNvPr>
                  <p14:cNvContentPartPr/>
                  <p14:nvPr/>
                </p14:nvContentPartPr>
                <p14:xfrm>
                  <a:off x="4411309" y="5334800"/>
                  <a:ext cx="238320" cy="280440"/>
                </p14:xfrm>
              </p:contentPart>
            </mc:Choice>
            <mc:Fallback>
              <p:pic>
                <p:nvPicPr>
                  <p:cNvPr id="26" name="Ink 25">
                    <a:extLst>
                      <a:ext uri="{FF2B5EF4-FFF2-40B4-BE49-F238E27FC236}">
                        <a16:creationId xmlns:a16="http://schemas.microsoft.com/office/drawing/2014/main" id="{1C909CBB-2CC6-4B36-8F34-8AA85E91107D}"/>
                      </a:ext>
                    </a:extLst>
                  </p:cNvPr>
                  <p:cNvPicPr/>
                  <p:nvPr/>
                </p:nvPicPr>
                <p:blipFill>
                  <a:blip r:embed="rId30"/>
                  <a:stretch>
                    <a:fillRect/>
                  </a:stretch>
                </p:blipFill>
                <p:spPr>
                  <a:xfrm>
                    <a:off x="4408606" y="5332101"/>
                    <a:ext cx="243618" cy="285729"/>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7" name="Ink 26">
                    <a:extLst>
                      <a:ext uri="{FF2B5EF4-FFF2-40B4-BE49-F238E27FC236}">
                        <a16:creationId xmlns:a16="http://schemas.microsoft.com/office/drawing/2014/main" id="{357DC110-89BC-44F9-A193-0658DAD371C4}"/>
                      </a:ext>
                    </a:extLst>
                  </p14:cNvPr>
                  <p14:cNvContentPartPr/>
                  <p14:nvPr/>
                </p14:nvContentPartPr>
                <p14:xfrm>
                  <a:off x="3325909" y="5268920"/>
                  <a:ext cx="1023120" cy="66240"/>
                </p14:xfrm>
              </p:contentPart>
            </mc:Choice>
            <mc:Fallback>
              <p:pic>
                <p:nvPicPr>
                  <p:cNvPr id="27" name="Ink 26">
                    <a:extLst>
                      <a:ext uri="{FF2B5EF4-FFF2-40B4-BE49-F238E27FC236}">
                        <a16:creationId xmlns:a16="http://schemas.microsoft.com/office/drawing/2014/main" id="{357DC110-89BC-44F9-A193-0658DAD371C4}"/>
                      </a:ext>
                    </a:extLst>
                  </p:cNvPr>
                  <p:cNvPicPr/>
                  <p:nvPr/>
                </p:nvPicPr>
                <p:blipFill>
                  <a:blip r:embed="rId32"/>
                  <a:stretch>
                    <a:fillRect/>
                  </a:stretch>
                </p:blipFill>
                <p:spPr>
                  <a:xfrm>
                    <a:off x="3323208" y="5266210"/>
                    <a:ext cx="1028413" cy="71552"/>
                  </a:xfrm>
                  <a:prstGeom prst="rect">
                    <a:avLst/>
                  </a:prstGeom>
                </p:spPr>
              </p:pic>
            </mc:Fallback>
          </mc:AlternateContent>
        </p:grpSp>
        <p:grpSp>
          <p:nvGrpSpPr>
            <p:cNvPr id="87" name="Group 86">
              <a:extLst>
                <a:ext uri="{FF2B5EF4-FFF2-40B4-BE49-F238E27FC236}">
                  <a16:creationId xmlns:a16="http://schemas.microsoft.com/office/drawing/2014/main" id="{1885A0A0-B3F9-4F02-B890-EE34452E18BA}"/>
                </a:ext>
              </a:extLst>
            </p:cNvPr>
            <p:cNvGrpSpPr/>
            <p:nvPr/>
          </p:nvGrpSpPr>
          <p:grpSpPr>
            <a:xfrm>
              <a:off x="3562789" y="4668800"/>
              <a:ext cx="694080" cy="304920"/>
              <a:chOff x="3562789" y="4668800"/>
              <a:chExt cx="694080" cy="304920"/>
            </a:xfrm>
          </p:grpSpPr>
          <mc:AlternateContent xmlns:mc="http://schemas.openxmlformats.org/markup-compatibility/2006">
            <mc:Choice xmlns:p14="http://schemas.microsoft.com/office/powerpoint/2010/main" Requires="p14">
              <p:contentPart p14:bwMode="auto" r:id="rId33">
                <p14:nvContentPartPr>
                  <p14:cNvPr id="75" name="Ink 74">
                    <a:extLst>
                      <a:ext uri="{FF2B5EF4-FFF2-40B4-BE49-F238E27FC236}">
                        <a16:creationId xmlns:a16="http://schemas.microsoft.com/office/drawing/2014/main" id="{193792BA-7C57-4FA4-A132-29E70D3A0B8F}"/>
                      </a:ext>
                    </a:extLst>
                  </p14:cNvPr>
                  <p14:cNvContentPartPr/>
                  <p14:nvPr/>
                </p14:nvContentPartPr>
                <p14:xfrm>
                  <a:off x="3562789" y="4670600"/>
                  <a:ext cx="340560" cy="147600"/>
                </p14:xfrm>
              </p:contentPart>
            </mc:Choice>
            <mc:Fallback>
              <p:pic>
                <p:nvPicPr>
                  <p:cNvPr id="75" name="Ink 74">
                    <a:extLst>
                      <a:ext uri="{FF2B5EF4-FFF2-40B4-BE49-F238E27FC236}">
                        <a16:creationId xmlns:a16="http://schemas.microsoft.com/office/drawing/2014/main" id="{193792BA-7C57-4FA4-A132-29E70D3A0B8F}"/>
                      </a:ext>
                    </a:extLst>
                  </p:cNvPr>
                  <p:cNvPicPr/>
                  <p:nvPr/>
                </p:nvPicPr>
                <p:blipFill>
                  <a:blip r:embed="rId34"/>
                  <a:stretch>
                    <a:fillRect/>
                  </a:stretch>
                </p:blipFill>
                <p:spPr>
                  <a:xfrm>
                    <a:off x="3560084" y="4667895"/>
                    <a:ext cx="345861" cy="152902"/>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76" name="Ink 75">
                    <a:extLst>
                      <a:ext uri="{FF2B5EF4-FFF2-40B4-BE49-F238E27FC236}">
                        <a16:creationId xmlns:a16="http://schemas.microsoft.com/office/drawing/2014/main" id="{9BDD91DB-5528-44FA-A18D-AFFA891A5565}"/>
                      </a:ext>
                    </a:extLst>
                  </p14:cNvPr>
                  <p14:cNvContentPartPr/>
                  <p14:nvPr/>
                </p14:nvContentPartPr>
                <p14:xfrm>
                  <a:off x="3723349" y="4728560"/>
                  <a:ext cx="27720" cy="223920"/>
                </p14:xfrm>
              </p:contentPart>
            </mc:Choice>
            <mc:Fallback>
              <p:pic>
                <p:nvPicPr>
                  <p:cNvPr id="76" name="Ink 75">
                    <a:extLst>
                      <a:ext uri="{FF2B5EF4-FFF2-40B4-BE49-F238E27FC236}">
                        <a16:creationId xmlns:a16="http://schemas.microsoft.com/office/drawing/2014/main" id="{9BDD91DB-5528-44FA-A18D-AFFA891A5565}"/>
                      </a:ext>
                    </a:extLst>
                  </p:cNvPr>
                  <p:cNvPicPr/>
                  <p:nvPr/>
                </p:nvPicPr>
                <p:blipFill>
                  <a:blip r:embed="rId36"/>
                  <a:stretch>
                    <a:fillRect/>
                  </a:stretch>
                </p:blipFill>
                <p:spPr>
                  <a:xfrm>
                    <a:off x="3720621" y="4725857"/>
                    <a:ext cx="33068" cy="229218"/>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80" name="Ink 79">
                    <a:extLst>
                      <a:ext uri="{FF2B5EF4-FFF2-40B4-BE49-F238E27FC236}">
                        <a16:creationId xmlns:a16="http://schemas.microsoft.com/office/drawing/2014/main" id="{DB9719F4-4341-4397-91F6-136C933982D0}"/>
                      </a:ext>
                    </a:extLst>
                  </p14:cNvPr>
                  <p14:cNvContentPartPr/>
                  <p14:nvPr/>
                </p14:nvContentPartPr>
                <p14:xfrm>
                  <a:off x="3864109" y="4816760"/>
                  <a:ext cx="4680" cy="128160"/>
                </p14:xfrm>
              </p:contentPart>
            </mc:Choice>
            <mc:Fallback>
              <p:pic>
                <p:nvPicPr>
                  <p:cNvPr id="80" name="Ink 79">
                    <a:extLst>
                      <a:ext uri="{FF2B5EF4-FFF2-40B4-BE49-F238E27FC236}">
                        <a16:creationId xmlns:a16="http://schemas.microsoft.com/office/drawing/2014/main" id="{DB9719F4-4341-4397-91F6-136C933982D0}"/>
                      </a:ext>
                    </a:extLst>
                  </p:cNvPr>
                  <p:cNvPicPr/>
                  <p:nvPr/>
                </p:nvPicPr>
                <p:blipFill>
                  <a:blip r:embed="rId38"/>
                  <a:stretch>
                    <a:fillRect/>
                  </a:stretch>
                </p:blipFill>
                <p:spPr>
                  <a:xfrm>
                    <a:off x="3861255" y="4814054"/>
                    <a:ext cx="10273" cy="133464"/>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81" name="Ink 80">
                    <a:extLst>
                      <a:ext uri="{FF2B5EF4-FFF2-40B4-BE49-F238E27FC236}">
                        <a16:creationId xmlns:a16="http://schemas.microsoft.com/office/drawing/2014/main" id="{E8382817-2DBA-482D-9695-3E64A4949393}"/>
                      </a:ext>
                    </a:extLst>
                  </p14:cNvPr>
                  <p14:cNvContentPartPr/>
                  <p14:nvPr/>
                </p14:nvContentPartPr>
                <p14:xfrm>
                  <a:off x="3873829" y="4762400"/>
                  <a:ext cx="360" cy="360"/>
                </p14:xfrm>
              </p:contentPart>
            </mc:Choice>
            <mc:Fallback>
              <p:pic>
                <p:nvPicPr>
                  <p:cNvPr id="81" name="Ink 80">
                    <a:extLst>
                      <a:ext uri="{FF2B5EF4-FFF2-40B4-BE49-F238E27FC236}">
                        <a16:creationId xmlns:a16="http://schemas.microsoft.com/office/drawing/2014/main" id="{E8382817-2DBA-482D-9695-3E64A4949393}"/>
                      </a:ext>
                    </a:extLst>
                  </p:cNvPr>
                  <p:cNvPicPr/>
                  <p:nvPr/>
                </p:nvPicPr>
                <p:blipFill>
                  <a:blip r:embed="rId40"/>
                  <a:stretch>
                    <a:fillRect/>
                  </a:stretch>
                </p:blipFill>
                <p:spPr>
                  <a:xfrm>
                    <a:off x="3864829" y="475340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85" name="Ink 84">
                    <a:extLst>
                      <a:ext uri="{FF2B5EF4-FFF2-40B4-BE49-F238E27FC236}">
                        <a16:creationId xmlns:a16="http://schemas.microsoft.com/office/drawing/2014/main" id="{AEC6AF7D-7CCF-4883-A100-CF35D213ED29}"/>
                      </a:ext>
                    </a:extLst>
                  </p14:cNvPr>
                  <p14:cNvContentPartPr/>
                  <p14:nvPr/>
                </p14:nvContentPartPr>
                <p14:xfrm>
                  <a:off x="3946189" y="4668800"/>
                  <a:ext cx="117720" cy="304920"/>
                </p14:xfrm>
              </p:contentPart>
            </mc:Choice>
            <mc:Fallback>
              <p:pic>
                <p:nvPicPr>
                  <p:cNvPr id="85" name="Ink 84">
                    <a:extLst>
                      <a:ext uri="{FF2B5EF4-FFF2-40B4-BE49-F238E27FC236}">
                        <a16:creationId xmlns:a16="http://schemas.microsoft.com/office/drawing/2014/main" id="{AEC6AF7D-7CCF-4883-A100-CF35D213ED29}"/>
                      </a:ext>
                    </a:extLst>
                  </p:cNvPr>
                  <p:cNvPicPr/>
                  <p:nvPr/>
                </p:nvPicPr>
                <p:blipFill>
                  <a:blip r:embed="rId42"/>
                  <a:stretch>
                    <a:fillRect/>
                  </a:stretch>
                </p:blipFill>
                <p:spPr>
                  <a:xfrm>
                    <a:off x="3943484" y="4666098"/>
                    <a:ext cx="123022" cy="310216"/>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86" name="Ink 85">
                    <a:extLst>
                      <a:ext uri="{FF2B5EF4-FFF2-40B4-BE49-F238E27FC236}">
                        <a16:creationId xmlns:a16="http://schemas.microsoft.com/office/drawing/2014/main" id="{163E3A11-9FE0-4E28-926C-127506FF529D}"/>
                      </a:ext>
                    </a:extLst>
                  </p14:cNvPr>
                  <p14:cNvContentPartPr/>
                  <p14:nvPr/>
                </p14:nvContentPartPr>
                <p14:xfrm>
                  <a:off x="4109629" y="4763480"/>
                  <a:ext cx="147240" cy="164520"/>
                </p14:xfrm>
              </p:contentPart>
            </mc:Choice>
            <mc:Fallback>
              <p:pic>
                <p:nvPicPr>
                  <p:cNvPr id="86" name="Ink 85">
                    <a:extLst>
                      <a:ext uri="{FF2B5EF4-FFF2-40B4-BE49-F238E27FC236}">
                        <a16:creationId xmlns:a16="http://schemas.microsoft.com/office/drawing/2014/main" id="{163E3A11-9FE0-4E28-926C-127506FF529D}"/>
                      </a:ext>
                    </a:extLst>
                  </p:cNvPr>
                  <p:cNvPicPr/>
                  <p:nvPr/>
                </p:nvPicPr>
                <p:blipFill>
                  <a:blip r:embed="rId44"/>
                  <a:stretch>
                    <a:fillRect/>
                  </a:stretch>
                </p:blipFill>
                <p:spPr>
                  <a:xfrm>
                    <a:off x="4106924" y="4760776"/>
                    <a:ext cx="152541" cy="1698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
              <p14:nvContentPartPr>
                <p14:cNvPr id="91" name="Ink 90">
                  <a:extLst>
                    <a:ext uri="{FF2B5EF4-FFF2-40B4-BE49-F238E27FC236}">
                      <a16:creationId xmlns:a16="http://schemas.microsoft.com/office/drawing/2014/main" id="{99BD8206-EB76-441C-899A-80A619AB5EA7}"/>
                    </a:ext>
                  </a:extLst>
                </p14:cNvPr>
                <p14:cNvContentPartPr/>
                <p14:nvPr/>
              </p14:nvContentPartPr>
              <p14:xfrm>
                <a:off x="5022229" y="3961760"/>
                <a:ext cx="193320" cy="206640"/>
              </p14:xfrm>
            </p:contentPart>
          </mc:Choice>
          <mc:Fallback>
            <p:pic>
              <p:nvPicPr>
                <p:cNvPr id="91" name="Ink 90">
                  <a:extLst>
                    <a:ext uri="{FF2B5EF4-FFF2-40B4-BE49-F238E27FC236}">
                      <a16:creationId xmlns:a16="http://schemas.microsoft.com/office/drawing/2014/main" id="{99BD8206-EB76-441C-899A-80A619AB5EA7}"/>
                    </a:ext>
                  </a:extLst>
                </p:cNvPr>
                <p:cNvPicPr/>
                <p:nvPr/>
              </p:nvPicPr>
              <p:blipFill>
                <a:blip r:embed="rId46"/>
                <a:stretch>
                  <a:fillRect/>
                </a:stretch>
              </p:blipFill>
              <p:spPr>
                <a:xfrm>
                  <a:off x="5019520" y="3959052"/>
                  <a:ext cx="198630" cy="211947"/>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96" name="Ink 95">
                  <a:extLst>
                    <a:ext uri="{FF2B5EF4-FFF2-40B4-BE49-F238E27FC236}">
                      <a16:creationId xmlns:a16="http://schemas.microsoft.com/office/drawing/2014/main" id="{875AE066-9F3F-4367-8F8B-1197F95BBA11}"/>
                    </a:ext>
                  </a:extLst>
                </p14:cNvPr>
                <p14:cNvContentPartPr/>
                <p14:nvPr/>
              </p14:nvContentPartPr>
              <p14:xfrm>
                <a:off x="4871029" y="3918560"/>
                <a:ext cx="339840" cy="358920"/>
              </p14:xfrm>
            </p:contentPart>
          </mc:Choice>
          <mc:Fallback>
            <p:pic>
              <p:nvPicPr>
                <p:cNvPr id="96" name="Ink 95">
                  <a:extLst>
                    <a:ext uri="{FF2B5EF4-FFF2-40B4-BE49-F238E27FC236}">
                      <a16:creationId xmlns:a16="http://schemas.microsoft.com/office/drawing/2014/main" id="{875AE066-9F3F-4367-8F8B-1197F95BBA11}"/>
                    </a:ext>
                  </a:extLst>
                </p:cNvPr>
                <p:cNvPicPr/>
                <p:nvPr/>
              </p:nvPicPr>
              <p:blipFill>
                <a:blip r:embed="rId48"/>
                <a:stretch>
                  <a:fillRect/>
                </a:stretch>
              </p:blipFill>
              <p:spPr>
                <a:xfrm>
                  <a:off x="4868327" y="3915858"/>
                  <a:ext cx="345136" cy="364216"/>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03" name="Ink 102">
                  <a:extLst>
                    <a:ext uri="{FF2B5EF4-FFF2-40B4-BE49-F238E27FC236}">
                      <a16:creationId xmlns:a16="http://schemas.microsoft.com/office/drawing/2014/main" id="{D6E6FB9E-8F1D-4045-BAB0-574ECBD50919}"/>
                    </a:ext>
                  </a:extLst>
                </p14:cNvPr>
                <p14:cNvContentPartPr/>
                <p14:nvPr/>
              </p14:nvContentPartPr>
              <p14:xfrm>
                <a:off x="3724069" y="4004600"/>
                <a:ext cx="305640" cy="199440"/>
              </p14:xfrm>
            </p:contentPart>
          </mc:Choice>
          <mc:Fallback>
            <p:pic>
              <p:nvPicPr>
                <p:cNvPr id="103" name="Ink 102">
                  <a:extLst>
                    <a:ext uri="{FF2B5EF4-FFF2-40B4-BE49-F238E27FC236}">
                      <a16:creationId xmlns:a16="http://schemas.microsoft.com/office/drawing/2014/main" id="{D6E6FB9E-8F1D-4045-BAB0-574ECBD50919}"/>
                    </a:ext>
                  </a:extLst>
                </p:cNvPr>
                <p:cNvPicPr/>
                <p:nvPr/>
              </p:nvPicPr>
              <p:blipFill>
                <a:blip r:embed="rId50"/>
                <a:stretch>
                  <a:fillRect/>
                </a:stretch>
              </p:blipFill>
              <p:spPr>
                <a:xfrm>
                  <a:off x="3721367" y="4001892"/>
                  <a:ext cx="310936" cy="204748"/>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04" name="Ink 103">
                  <a:extLst>
                    <a:ext uri="{FF2B5EF4-FFF2-40B4-BE49-F238E27FC236}">
                      <a16:creationId xmlns:a16="http://schemas.microsoft.com/office/drawing/2014/main" id="{D83C86A2-0084-49FB-ABA3-1105348FC69A}"/>
                    </a:ext>
                  </a:extLst>
                </p14:cNvPr>
                <p14:cNvContentPartPr/>
                <p14:nvPr/>
              </p14:nvContentPartPr>
              <p14:xfrm>
                <a:off x="3534349" y="3911360"/>
                <a:ext cx="665280" cy="419760"/>
              </p14:xfrm>
            </p:contentPart>
          </mc:Choice>
          <mc:Fallback>
            <p:pic>
              <p:nvPicPr>
                <p:cNvPr id="104" name="Ink 103">
                  <a:extLst>
                    <a:ext uri="{FF2B5EF4-FFF2-40B4-BE49-F238E27FC236}">
                      <a16:creationId xmlns:a16="http://schemas.microsoft.com/office/drawing/2014/main" id="{D83C86A2-0084-49FB-ABA3-1105348FC69A}"/>
                    </a:ext>
                  </a:extLst>
                </p:cNvPr>
                <p:cNvPicPr/>
                <p:nvPr/>
              </p:nvPicPr>
              <p:blipFill>
                <a:blip r:embed="rId52"/>
                <a:stretch>
                  <a:fillRect/>
                </a:stretch>
              </p:blipFill>
              <p:spPr>
                <a:xfrm>
                  <a:off x="3531648" y="3908658"/>
                  <a:ext cx="670574" cy="425056"/>
                </a:xfrm>
                <a:prstGeom prst="rect">
                  <a:avLst/>
                </a:prstGeom>
              </p:spPr>
            </p:pic>
          </mc:Fallback>
        </mc:AlternateContent>
      </p:grpSp>
    </p:spTree>
    <p:extLst>
      <p:ext uri="{BB962C8B-B14F-4D97-AF65-F5344CB8AC3E}">
        <p14:creationId xmlns:p14="http://schemas.microsoft.com/office/powerpoint/2010/main" val="368648033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6B6682-A0AE-094B-8CDD-17AE8FF87126}"/>
              </a:ext>
            </a:extLst>
          </p:cNvPr>
          <p:cNvSpPr>
            <a:spLocks noGrp="1"/>
          </p:cNvSpPr>
          <p:nvPr>
            <p:ph type="body" sz="quarter" idx="13"/>
          </p:nvPr>
        </p:nvSpPr>
        <p:spPr/>
        <p:txBody>
          <a:bodyPr/>
          <a:lstStyle/>
          <a:p>
            <a:r>
              <a:rPr lang="en-US"/>
              <a:t>Overfitting</a:t>
            </a:r>
          </a:p>
        </p:txBody>
      </p:sp>
    </p:spTree>
    <p:extLst>
      <p:ext uri="{BB962C8B-B14F-4D97-AF65-F5344CB8AC3E}">
        <p14:creationId xmlns:p14="http://schemas.microsoft.com/office/powerpoint/2010/main" val="5395604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FCBC0302-7AF2-4C4A-9EFC-2A795557B6E1}"/>
              </a:ext>
            </a:extLst>
          </p:cNvPr>
          <p:cNvSpPr>
            <a:spLocks noGrp="1"/>
          </p:cNvSpPr>
          <p:nvPr>
            <p:ph type="title"/>
          </p:nvPr>
        </p:nvSpPr>
        <p:spPr/>
        <p:txBody>
          <a:bodyPr wrap="square" anchor="b">
            <a:normAutofit/>
          </a:bodyPr>
          <a:lstStyle/>
          <a:p>
            <a:r>
              <a:rPr lang="en-US"/>
              <a:t>Overfitting</a:t>
            </a:r>
          </a:p>
        </p:txBody>
      </p:sp>
      <p:sp>
        <p:nvSpPr>
          <p:cNvPr id="35" name="Text Placeholder 3">
            <a:extLst>
              <a:ext uri="{FF2B5EF4-FFF2-40B4-BE49-F238E27FC236}">
                <a16:creationId xmlns:a16="http://schemas.microsoft.com/office/drawing/2014/main" id="{22AF8824-A6E3-4DE2-AB40-017CBAB4E383}"/>
              </a:ext>
            </a:extLst>
          </p:cNvPr>
          <p:cNvSpPr>
            <a:spLocks noGrp="1"/>
          </p:cNvSpPr>
          <p:nvPr>
            <p:ph type="body" sz="quarter" idx="10"/>
          </p:nvPr>
        </p:nvSpPr>
        <p:spPr/>
        <p:txBody>
          <a:bodyPr/>
          <a:lstStyle/>
          <a:p>
            <a:r>
              <a:rPr lang="en-US"/>
              <a:t>Why not have a super large neural network?</a:t>
            </a:r>
          </a:p>
        </p:txBody>
      </p:sp>
      <p:pic>
        <p:nvPicPr>
          <p:cNvPr id="37" name="Picture 36" descr="Connecting lines and dots illustration">
            <a:extLst>
              <a:ext uri="{FF2B5EF4-FFF2-40B4-BE49-F238E27FC236}">
                <a16:creationId xmlns:a16="http://schemas.microsoft.com/office/drawing/2014/main" id="{07528540-D32C-4448-98FC-56051207E2BF}"/>
              </a:ext>
            </a:extLst>
          </p:cNvPr>
          <p:cNvPicPr>
            <a:picLocks noChangeAspect="1"/>
          </p:cNvPicPr>
          <p:nvPr/>
        </p:nvPicPr>
        <p:blipFill rotWithShape="1">
          <a:blip r:embed="rId3">
            <a:duotone>
              <a:prstClr val="black"/>
              <a:schemeClr val="tx2">
                <a:tint val="45000"/>
                <a:satMod val="400000"/>
              </a:schemeClr>
            </a:duotone>
          </a:blip>
          <a:srcRect t="16453" b="1567"/>
          <a:stretch/>
        </p:blipFill>
        <p:spPr>
          <a:xfrm>
            <a:off x="1679340" y="3895345"/>
            <a:ext cx="33217320" cy="14970950"/>
          </a:xfrm>
          <a:prstGeom prst="rect">
            <a:avLst/>
          </a:prstGeom>
          <a:noFill/>
        </p:spPr>
      </p:pic>
    </p:spTree>
    <p:extLst>
      <p:ext uri="{BB962C8B-B14F-4D97-AF65-F5344CB8AC3E}">
        <p14:creationId xmlns:p14="http://schemas.microsoft.com/office/powerpoint/2010/main" val="25470355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Recap of the Exercise</a:t>
            </a:r>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wrap="square" anchor="t">
            <a:normAutofit/>
          </a:bodyPr>
          <a:lstStyle/>
          <a:p>
            <a:r>
              <a:rPr lang="en-US"/>
              <a:t>What just happened?</a:t>
            </a:r>
          </a:p>
        </p:txBody>
      </p:sp>
      <p:graphicFrame>
        <p:nvGraphicFramePr>
          <p:cNvPr id="6" name="Content Placeholder 2">
            <a:extLst>
              <a:ext uri="{FF2B5EF4-FFF2-40B4-BE49-F238E27FC236}">
                <a16:creationId xmlns:a16="http://schemas.microsoft.com/office/drawing/2014/main" id="{45308823-646A-4069-800F-3E5DA01789FB}"/>
              </a:ext>
            </a:extLst>
          </p:cNvPr>
          <p:cNvGraphicFramePr>
            <a:graphicFrameLocks noGrp="1"/>
          </p:cNvGraphicFramePr>
          <p:nvPr>
            <p:ph idx="4294967295"/>
            <p:extLst>
              <p:ext uri="{D42A27DB-BD31-4B8C-83A1-F6EECF244321}">
                <p14:modId xmlns:p14="http://schemas.microsoft.com/office/powerpoint/2010/main" val="409709268"/>
              </p:ext>
            </p:extLst>
          </p:nvPr>
        </p:nvGraphicFramePr>
        <p:xfrm>
          <a:off x="2139497" y="5459186"/>
          <a:ext cx="33162875" cy="12396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19729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id="{175A3467-3DB3-4E43-80A5-B6C013B118E6}"/>
              </a:ext>
            </a:extLst>
          </p:cNvPr>
          <p:cNvGraphicFramePr/>
          <p:nvPr>
            <p:extLst>
              <p:ext uri="{D42A27DB-BD31-4B8C-83A1-F6EECF244321}">
                <p14:modId xmlns:p14="http://schemas.microsoft.com/office/powerpoint/2010/main" val="1558956363"/>
              </p:ext>
            </p:extLst>
          </p:nvPr>
        </p:nvGraphicFramePr>
        <p:xfrm>
          <a:off x="2033918" y="5876275"/>
          <a:ext cx="14827250" cy="12483643"/>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1">
            <a:extLst>
              <a:ext uri="{FF2B5EF4-FFF2-40B4-BE49-F238E27FC236}">
                <a16:creationId xmlns:a16="http://schemas.microsoft.com/office/drawing/2014/main" id="{E670A272-4A98-4069-8F7A-0E64E3BD8C0A}"/>
              </a:ext>
            </a:extLst>
          </p:cNvPr>
          <p:cNvSpPr>
            <a:spLocks noGrp="1"/>
          </p:cNvSpPr>
          <p:nvPr>
            <p:ph type="title"/>
          </p:nvPr>
        </p:nvSpPr>
        <p:spPr/>
        <p:txBody>
          <a:bodyPr wrap="square" anchor="b">
            <a:normAutofit/>
          </a:bodyPr>
          <a:lstStyle/>
          <a:p>
            <a:r>
              <a:rPr lang="en-US"/>
              <a:t>Overfitting</a:t>
            </a:r>
          </a:p>
        </p:txBody>
      </p:sp>
      <p:sp>
        <p:nvSpPr>
          <p:cNvPr id="10" name="Text Placeholder 3">
            <a:extLst>
              <a:ext uri="{FF2B5EF4-FFF2-40B4-BE49-F238E27FC236}">
                <a16:creationId xmlns:a16="http://schemas.microsoft.com/office/drawing/2014/main" id="{CA70BFB5-87AF-4D26-B819-34EF1E68B3C9}"/>
              </a:ext>
            </a:extLst>
          </p:cNvPr>
          <p:cNvSpPr>
            <a:spLocks noGrp="1"/>
          </p:cNvSpPr>
          <p:nvPr>
            <p:ph type="body" sz="quarter" idx="10"/>
          </p:nvPr>
        </p:nvSpPr>
        <p:spPr/>
        <p:txBody>
          <a:bodyPr/>
          <a:lstStyle/>
          <a:p>
            <a:r>
              <a:rPr lang="en-US"/>
              <a:t>Which Trendline is Better?</a:t>
            </a:r>
          </a:p>
        </p:txBody>
      </p:sp>
      <p:sp>
        <p:nvSpPr>
          <p:cNvPr id="12" name="TextBox 11">
            <a:extLst>
              <a:ext uri="{FF2B5EF4-FFF2-40B4-BE49-F238E27FC236}">
                <a16:creationId xmlns:a16="http://schemas.microsoft.com/office/drawing/2014/main" id="{B0CC9603-3E5B-4C24-9CBE-BCCDE34CD716}"/>
              </a:ext>
            </a:extLst>
          </p:cNvPr>
          <p:cNvSpPr txBox="1"/>
          <p:nvPr/>
        </p:nvSpPr>
        <p:spPr>
          <a:xfrm>
            <a:off x="10967107" y="15095628"/>
            <a:ext cx="5034900"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b="1">
                <a:solidFill>
                  <a:schemeClr val="bg1"/>
                </a:solidFill>
              </a:rPr>
              <a:t>MSE = .0000</a:t>
            </a:r>
          </a:p>
        </p:txBody>
      </p:sp>
      <p:graphicFrame>
        <p:nvGraphicFramePr>
          <p:cNvPr id="13" name="Chart 12">
            <a:extLst>
              <a:ext uri="{FF2B5EF4-FFF2-40B4-BE49-F238E27FC236}">
                <a16:creationId xmlns:a16="http://schemas.microsoft.com/office/drawing/2014/main" id="{0D905BEA-92FD-4974-8516-8D3D92DA736F}"/>
              </a:ext>
            </a:extLst>
          </p:cNvPr>
          <p:cNvGraphicFramePr/>
          <p:nvPr>
            <p:extLst>
              <p:ext uri="{D42A27DB-BD31-4B8C-83A1-F6EECF244321}">
                <p14:modId xmlns:p14="http://schemas.microsoft.com/office/powerpoint/2010/main" val="29044495"/>
              </p:ext>
            </p:extLst>
          </p:nvPr>
        </p:nvGraphicFramePr>
        <p:xfrm>
          <a:off x="19714838" y="5876275"/>
          <a:ext cx="14827250" cy="12483643"/>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E9F112CD-E54A-49A9-A15D-FF8A658D095A}"/>
              </a:ext>
            </a:extLst>
          </p:cNvPr>
          <p:cNvSpPr txBox="1"/>
          <p:nvPr/>
        </p:nvSpPr>
        <p:spPr>
          <a:xfrm>
            <a:off x="28709123" y="15095628"/>
            <a:ext cx="5034900"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b="1">
                <a:solidFill>
                  <a:schemeClr val="bg1"/>
                </a:solidFill>
              </a:rPr>
              <a:t>MSE = .0113</a:t>
            </a:r>
          </a:p>
        </p:txBody>
      </p:sp>
      <p:cxnSp>
        <p:nvCxnSpPr>
          <p:cNvPr id="17" name="Straight Connector 16">
            <a:extLst>
              <a:ext uri="{FF2B5EF4-FFF2-40B4-BE49-F238E27FC236}">
                <a16:creationId xmlns:a16="http://schemas.microsoft.com/office/drawing/2014/main" id="{70C42A74-C67A-435D-AA3D-94F1CDD13B4F}"/>
              </a:ext>
            </a:extLst>
          </p:cNvPr>
          <p:cNvCxnSpPr/>
          <p:nvPr/>
        </p:nvCxnSpPr>
        <p:spPr>
          <a:xfrm flipV="1">
            <a:off x="22447593" y="7365340"/>
            <a:ext cx="10214400" cy="8739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FC04F203-684F-42FE-97F6-A2B3FC9E7B94}"/>
              </a:ext>
            </a:extLst>
          </p:cNvPr>
          <p:cNvSpPr/>
          <p:nvPr/>
        </p:nvSpPr>
        <p:spPr>
          <a:xfrm>
            <a:off x="4408714" y="7333077"/>
            <a:ext cx="10842172" cy="8962838"/>
          </a:xfrm>
          <a:custGeom>
            <a:avLst/>
            <a:gdLst>
              <a:gd name="connsiteX0" fmla="*/ 0 w 3073791"/>
              <a:gd name="connsiteY0" fmla="*/ 2173874 h 2574921"/>
              <a:gd name="connsiteX1" fmla="*/ 365760 w 3073791"/>
              <a:gd name="connsiteY1" fmla="*/ 2574803 h 2574921"/>
              <a:gd name="connsiteX2" fmla="*/ 794825 w 3073791"/>
              <a:gd name="connsiteY2" fmla="*/ 2202009 h 2574921"/>
              <a:gd name="connsiteX3" fmla="*/ 1146517 w 3073791"/>
              <a:gd name="connsiteY3" fmla="*/ 1118797 h 2574921"/>
              <a:gd name="connsiteX4" fmla="*/ 1547446 w 3073791"/>
              <a:gd name="connsiteY4" fmla="*/ 1822181 h 2574921"/>
              <a:gd name="connsiteX5" fmla="*/ 1723292 w 3073791"/>
              <a:gd name="connsiteY5" fmla="*/ 1104729 h 2574921"/>
              <a:gd name="connsiteX6" fmla="*/ 1962443 w 3073791"/>
              <a:gd name="connsiteY6" fmla="*/ 366175 h 2574921"/>
              <a:gd name="connsiteX7" fmla="*/ 2300068 w 3073791"/>
              <a:gd name="connsiteY7" fmla="*/ 415 h 2574921"/>
              <a:gd name="connsiteX8" fmla="*/ 2679895 w 3073791"/>
              <a:gd name="connsiteY8" fmla="*/ 429480 h 2574921"/>
              <a:gd name="connsiteX9" fmla="*/ 3073791 w 3073791"/>
              <a:gd name="connsiteY9" fmla="*/ 28551 h 257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791" h="2574921">
                <a:moveTo>
                  <a:pt x="0" y="2173874"/>
                </a:moveTo>
                <a:cubicBezTo>
                  <a:pt x="116644" y="2371994"/>
                  <a:pt x="233289" y="2570114"/>
                  <a:pt x="365760" y="2574803"/>
                </a:cubicBezTo>
                <a:cubicBezTo>
                  <a:pt x="498231" y="2579492"/>
                  <a:pt x="664699" y="2444677"/>
                  <a:pt x="794825" y="2202009"/>
                </a:cubicBezTo>
                <a:cubicBezTo>
                  <a:pt x="924951" y="1959341"/>
                  <a:pt x="1021080" y="1182102"/>
                  <a:pt x="1146517" y="1118797"/>
                </a:cubicBezTo>
                <a:cubicBezTo>
                  <a:pt x="1271954" y="1055492"/>
                  <a:pt x="1451317" y="1824526"/>
                  <a:pt x="1547446" y="1822181"/>
                </a:cubicBezTo>
                <a:cubicBezTo>
                  <a:pt x="1643575" y="1819836"/>
                  <a:pt x="1654126" y="1347397"/>
                  <a:pt x="1723292" y="1104729"/>
                </a:cubicBezTo>
                <a:cubicBezTo>
                  <a:pt x="1792458" y="862061"/>
                  <a:pt x="1866314" y="550227"/>
                  <a:pt x="1962443" y="366175"/>
                </a:cubicBezTo>
                <a:cubicBezTo>
                  <a:pt x="2058572" y="182123"/>
                  <a:pt x="2180493" y="-10136"/>
                  <a:pt x="2300068" y="415"/>
                </a:cubicBezTo>
                <a:cubicBezTo>
                  <a:pt x="2419643" y="10966"/>
                  <a:pt x="2550941" y="424791"/>
                  <a:pt x="2679895" y="429480"/>
                </a:cubicBezTo>
                <a:cubicBezTo>
                  <a:pt x="2808849" y="434169"/>
                  <a:pt x="2941320" y="231360"/>
                  <a:pt x="3073791" y="28551"/>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42403063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680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2000"/>
                                        <p:tgtEl>
                                          <p:spTgt spid="21"/>
                                        </p:tgtEl>
                                      </p:cBhvr>
                                    </p:animEffect>
                                  </p:childTnLst>
                                </p:cTn>
                              </p:par>
                              <p:par>
                                <p:cTn id="8" presetID="10" presetClass="entr" presetSubtype="0" fill="hold" grpId="0" nodeType="withEffect">
                                  <p:stCondLst>
                                    <p:cond delay="68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22" presetClass="entr" presetSubtype="4" fill="hold" nodeType="withEffect">
                                  <p:stCondLst>
                                    <p:cond delay="880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2000"/>
                                        <p:tgtEl>
                                          <p:spTgt spid="17"/>
                                        </p:tgtEl>
                                      </p:cBhvr>
                                    </p:animEffect>
                                  </p:childTnLst>
                                </p:cTn>
                              </p:par>
                              <p:par>
                                <p:cTn id="14" presetID="10" presetClass="entr" presetSubtype="0" fill="hold" grpId="0" nodeType="withEffect">
                                  <p:stCondLst>
                                    <p:cond delay="8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99A69779-EFE7-44A4-BA99-13ED74D0E92A}"/>
              </a:ext>
            </a:extLst>
          </p:cNvPr>
          <p:cNvGraphicFramePr/>
          <p:nvPr>
            <p:extLst>
              <p:ext uri="{D42A27DB-BD31-4B8C-83A1-F6EECF244321}">
                <p14:modId xmlns:p14="http://schemas.microsoft.com/office/powerpoint/2010/main" val="2745760411"/>
              </p:ext>
            </p:extLst>
          </p:nvPr>
        </p:nvGraphicFramePr>
        <p:xfrm>
          <a:off x="2032005" y="5886265"/>
          <a:ext cx="14827250" cy="12483643"/>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1">
            <a:extLst>
              <a:ext uri="{FF2B5EF4-FFF2-40B4-BE49-F238E27FC236}">
                <a16:creationId xmlns:a16="http://schemas.microsoft.com/office/drawing/2014/main" id="{E670A272-4A98-4069-8F7A-0E64E3BD8C0A}"/>
              </a:ext>
            </a:extLst>
          </p:cNvPr>
          <p:cNvSpPr>
            <a:spLocks noGrp="1"/>
          </p:cNvSpPr>
          <p:nvPr>
            <p:ph type="title"/>
          </p:nvPr>
        </p:nvSpPr>
        <p:spPr/>
        <p:txBody>
          <a:bodyPr wrap="square" anchor="b">
            <a:normAutofit/>
          </a:bodyPr>
          <a:lstStyle/>
          <a:p>
            <a:r>
              <a:rPr lang="en-US"/>
              <a:t>Overfitting</a:t>
            </a:r>
          </a:p>
        </p:txBody>
      </p:sp>
      <p:sp>
        <p:nvSpPr>
          <p:cNvPr id="10" name="Text Placeholder 3">
            <a:extLst>
              <a:ext uri="{FF2B5EF4-FFF2-40B4-BE49-F238E27FC236}">
                <a16:creationId xmlns:a16="http://schemas.microsoft.com/office/drawing/2014/main" id="{CA70BFB5-87AF-4D26-B819-34EF1E68B3C9}"/>
              </a:ext>
            </a:extLst>
          </p:cNvPr>
          <p:cNvSpPr>
            <a:spLocks noGrp="1"/>
          </p:cNvSpPr>
          <p:nvPr>
            <p:ph type="body" sz="quarter" idx="10"/>
          </p:nvPr>
        </p:nvSpPr>
        <p:spPr/>
        <p:txBody>
          <a:bodyPr/>
          <a:lstStyle/>
          <a:p>
            <a:r>
              <a:rPr lang="en-US"/>
              <a:t>Which Trendline is Better?</a:t>
            </a:r>
          </a:p>
        </p:txBody>
      </p:sp>
      <p:graphicFrame>
        <p:nvGraphicFramePr>
          <p:cNvPr id="3" name="Chart 2">
            <a:extLst>
              <a:ext uri="{FF2B5EF4-FFF2-40B4-BE49-F238E27FC236}">
                <a16:creationId xmlns:a16="http://schemas.microsoft.com/office/drawing/2014/main" id="{92B4B14C-AE59-4A55-9D95-4778B94AA619}"/>
              </a:ext>
            </a:extLst>
          </p:cNvPr>
          <p:cNvGraphicFramePr/>
          <p:nvPr>
            <p:extLst>
              <p:ext uri="{D42A27DB-BD31-4B8C-83A1-F6EECF244321}">
                <p14:modId xmlns:p14="http://schemas.microsoft.com/office/powerpoint/2010/main" val="3046470554"/>
              </p:ext>
            </p:extLst>
          </p:nvPr>
        </p:nvGraphicFramePr>
        <p:xfrm>
          <a:off x="19716752" y="5886269"/>
          <a:ext cx="14827250" cy="12483643"/>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0A3803A6-935E-4E11-A778-6B07C8E39FD5}"/>
              </a:ext>
            </a:extLst>
          </p:cNvPr>
          <p:cNvSpPr txBox="1"/>
          <p:nvPr/>
        </p:nvSpPr>
        <p:spPr>
          <a:xfrm>
            <a:off x="10967107" y="15095628"/>
            <a:ext cx="5034900"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b="1">
                <a:solidFill>
                  <a:schemeClr val="accent2"/>
                </a:solidFill>
              </a:rPr>
              <a:t>MSE = .0308</a:t>
            </a:r>
          </a:p>
        </p:txBody>
      </p:sp>
      <p:sp>
        <p:nvSpPr>
          <p:cNvPr id="5" name="TextBox 4">
            <a:extLst>
              <a:ext uri="{FF2B5EF4-FFF2-40B4-BE49-F238E27FC236}">
                <a16:creationId xmlns:a16="http://schemas.microsoft.com/office/drawing/2014/main" id="{326FCEB3-68E8-4DBF-B8E1-9E91C0747E60}"/>
              </a:ext>
            </a:extLst>
          </p:cNvPr>
          <p:cNvSpPr txBox="1"/>
          <p:nvPr/>
        </p:nvSpPr>
        <p:spPr>
          <a:xfrm>
            <a:off x="28766097" y="15095628"/>
            <a:ext cx="5034900"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b="1">
                <a:solidFill>
                  <a:schemeClr val="accent2"/>
                </a:solidFill>
              </a:rPr>
              <a:t>MSE = .0062</a:t>
            </a:r>
          </a:p>
        </p:txBody>
      </p:sp>
      <p:cxnSp>
        <p:nvCxnSpPr>
          <p:cNvPr id="14" name="Straight Connector 13">
            <a:extLst>
              <a:ext uri="{FF2B5EF4-FFF2-40B4-BE49-F238E27FC236}">
                <a16:creationId xmlns:a16="http://schemas.microsoft.com/office/drawing/2014/main" id="{1F6F4BE4-EDFB-4D5D-9E5E-A270155099F1}"/>
              </a:ext>
            </a:extLst>
          </p:cNvPr>
          <p:cNvCxnSpPr/>
          <p:nvPr/>
        </p:nvCxnSpPr>
        <p:spPr>
          <a:xfrm flipV="1">
            <a:off x="22447593" y="7365340"/>
            <a:ext cx="10214400" cy="87396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Freeform: Shape 1">
            <a:extLst>
              <a:ext uri="{FF2B5EF4-FFF2-40B4-BE49-F238E27FC236}">
                <a16:creationId xmlns:a16="http://schemas.microsoft.com/office/drawing/2014/main" id="{9B2C3BA8-E5DA-85CB-7A01-03405B6D9026}"/>
              </a:ext>
            </a:extLst>
          </p:cNvPr>
          <p:cNvSpPr/>
          <p:nvPr/>
        </p:nvSpPr>
        <p:spPr>
          <a:xfrm>
            <a:off x="4408714" y="7333077"/>
            <a:ext cx="10842172" cy="8962838"/>
          </a:xfrm>
          <a:custGeom>
            <a:avLst/>
            <a:gdLst>
              <a:gd name="connsiteX0" fmla="*/ 0 w 3073791"/>
              <a:gd name="connsiteY0" fmla="*/ 2173874 h 2574921"/>
              <a:gd name="connsiteX1" fmla="*/ 365760 w 3073791"/>
              <a:gd name="connsiteY1" fmla="*/ 2574803 h 2574921"/>
              <a:gd name="connsiteX2" fmla="*/ 794825 w 3073791"/>
              <a:gd name="connsiteY2" fmla="*/ 2202009 h 2574921"/>
              <a:gd name="connsiteX3" fmla="*/ 1146517 w 3073791"/>
              <a:gd name="connsiteY3" fmla="*/ 1118797 h 2574921"/>
              <a:gd name="connsiteX4" fmla="*/ 1547446 w 3073791"/>
              <a:gd name="connsiteY4" fmla="*/ 1822181 h 2574921"/>
              <a:gd name="connsiteX5" fmla="*/ 1723292 w 3073791"/>
              <a:gd name="connsiteY5" fmla="*/ 1104729 h 2574921"/>
              <a:gd name="connsiteX6" fmla="*/ 1962443 w 3073791"/>
              <a:gd name="connsiteY6" fmla="*/ 366175 h 2574921"/>
              <a:gd name="connsiteX7" fmla="*/ 2300068 w 3073791"/>
              <a:gd name="connsiteY7" fmla="*/ 415 h 2574921"/>
              <a:gd name="connsiteX8" fmla="*/ 2679895 w 3073791"/>
              <a:gd name="connsiteY8" fmla="*/ 429480 h 2574921"/>
              <a:gd name="connsiteX9" fmla="*/ 3073791 w 3073791"/>
              <a:gd name="connsiteY9" fmla="*/ 28551 h 257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791" h="2574921">
                <a:moveTo>
                  <a:pt x="0" y="2173874"/>
                </a:moveTo>
                <a:cubicBezTo>
                  <a:pt x="116644" y="2371994"/>
                  <a:pt x="233289" y="2570114"/>
                  <a:pt x="365760" y="2574803"/>
                </a:cubicBezTo>
                <a:cubicBezTo>
                  <a:pt x="498231" y="2579492"/>
                  <a:pt x="664699" y="2444677"/>
                  <a:pt x="794825" y="2202009"/>
                </a:cubicBezTo>
                <a:cubicBezTo>
                  <a:pt x="924951" y="1959341"/>
                  <a:pt x="1021080" y="1182102"/>
                  <a:pt x="1146517" y="1118797"/>
                </a:cubicBezTo>
                <a:cubicBezTo>
                  <a:pt x="1271954" y="1055492"/>
                  <a:pt x="1451317" y="1824526"/>
                  <a:pt x="1547446" y="1822181"/>
                </a:cubicBezTo>
                <a:cubicBezTo>
                  <a:pt x="1643575" y="1819836"/>
                  <a:pt x="1654126" y="1347397"/>
                  <a:pt x="1723292" y="1104729"/>
                </a:cubicBezTo>
                <a:cubicBezTo>
                  <a:pt x="1792458" y="862061"/>
                  <a:pt x="1866314" y="550227"/>
                  <a:pt x="1962443" y="366175"/>
                </a:cubicBezTo>
                <a:cubicBezTo>
                  <a:pt x="2058572" y="182123"/>
                  <a:pt x="2180493" y="-10136"/>
                  <a:pt x="2300068" y="415"/>
                </a:cubicBezTo>
                <a:cubicBezTo>
                  <a:pt x="2419643" y="10966"/>
                  <a:pt x="2550941" y="424791"/>
                  <a:pt x="2679895" y="429480"/>
                </a:cubicBezTo>
                <a:cubicBezTo>
                  <a:pt x="2808849" y="434169"/>
                  <a:pt x="2941320" y="231360"/>
                  <a:pt x="3073791" y="28551"/>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8487836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68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2841204-5E75-436E-B742-9ED1A3B9F135}"/>
              </a:ext>
            </a:extLst>
          </p:cNvPr>
          <p:cNvSpPr>
            <a:spLocks noGrp="1"/>
          </p:cNvSpPr>
          <p:nvPr>
            <p:ph type="title"/>
          </p:nvPr>
        </p:nvSpPr>
        <p:spPr/>
        <p:txBody>
          <a:bodyPr wrap="square" anchor="b">
            <a:normAutofit/>
          </a:bodyPr>
          <a:lstStyle/>
          <a:p>
            <a:pPr algn="l"/>
            <a:r>
              <a:rPr lang="en-US"/>
              <a:t>Training vs Validation Data</a:t>
            </a:r>
          </a:p>
        </p:txBody>
      </p:sp>
      <p:sp>
        <p:nvSpPr>
          <p:cNvPr id="12" name="Text Placeholder 3">
            <a:extLst>
              <a:ext uri="{FF2B5EF4-FFF2-40B4-BE49-F238E27FC236}">
                <a16:creationId xmlns:a16="http://schemas.microsoft.com/office/drawing/2014/main" id="{58E90F02-C319-42F8-B195-F6686922FB9C}"/>
              </a:ext>
            </a:extLst>
          </p:cNvPr>
          <p:cNvSpPr>
            <a:spLocks noGrp="1"/>
          </p:cNvSpPr>
          <p:nvPr>
            <p:ph type="body" sz="quarter" idx="10"/>
          </p:nvPr>
        </p:nvSpPr>
        <p:spPr/>
        <p:txBody>
          <a:bodyPr wrap="square" anchor="t">
            <a:normAutofit/>
          </a:bodyPr>
          <a:lstStyle/>
          <a:p>
            <a:pPr algn="l"/>
            <a:r>
              <a:rPr lang="en-US"/>
              <a:t>Avoid memorization</a:t>
            </a:r>
          </a:p>
        </p:txBody>
      </p:sp>
      <p:graphicFrame>
        <p:nvGraphicFramePr>
          <p:cNvPr id="13" name="Content Placeholder 2">
            <a:extLst>
              <a:ext uri="{FF2B5EF4-FFF2-40B4-BE49-F238E27FC236}">
                <a16:creationId xmlns:a16="http://schemas.microsoft.com/office/drawing/2014/main" id="{D83C5CF3-20E4-4437-9D1E-C2BB17A8935E}"/>
              </a:ext>
            </a:extLst>
          </p:cNvPr>
          <p:cNvGraphicFramePr>
            <a:graphicFrameLocks noGrp="1"/>
          </p:cNvGraphicFramePr>
          <p:nvPr>
            <p:ph idx="4294967295"/>
            <p:extLst>
              <p:ext uri="{D42A27DB-BD31-4B8C-83A1-F6EECF244321}">
                <p14:modId xmlns:p14="http://schemas.microsoft.com/office/powerpoint/2010/main" val="4093884218"/>
              </p:ext>
            </p:extLst>
          </p:nvPr>
        </p:nvGraphicFramePr>
        <p:xfrm>
          <a:off x="1249680" y="5774182"/>
          <a:ext cx="16581438" cy="12312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Chart 13">
            <a:extLst>
              <a:ext uri="{FF2B5EF4-FFF2-40B4-BE49-F238E27FC236}">
                <a16:creationId xmlns:a16="http://schemas.microsoft.com/office/drawing/2014/main" id="{D39BC16E-EC57-4AF9-B95C-8ADA422F9CDD}"/>
              </a:ext>
            </a:extLst>
          </p:cNvPr>
          <p:cNvGraphicFramePr/>
          <p:nvPr>
            <p:extLst>
              <p:ext uri="{D42A27DB-BD31-4B8C-83A1-F6EECF244321}">
                <p14:modId xmlns:p14="http://schemas.microsoft.com/office/powerpoint/2010/main" val="2243170518"/>
              </p:ext>
            </p:extLst>
          </p:nvPr>
        </p:nvGraphicFramePr>
        <p:xfrm>
          <a:off x="19557997" y="6149720"/>
          <a:ext cx="15311120" cy="12312527"/>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2791481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2C12CE-B121-FDA0-4EE1-A362E79208F4}"/>
              </a:ext>
            </a:extLst>
          </p:cNvPr>
          <p:cNvSpPr>
            <a:spLocks noGrp="1"/>
          </p:cNvSpPr>
          <p:nvPr>
            <p:ph type="body" sz="quarter" idx="13"/>
          </p:nvPr>
        </p:nvSpPr>
        <p:spPr/>
        <p:txBody>
          <a:bodyPr/>
          <a:lstStyle/>
          <a:p>
            <a:r>
              <a:rPr lang="en-GB"/>
              <a:t>From Regression to Classification</a:t>
            </a:r>
            <a:endParaRPr lang="en-US"/>
          </a:p>
        </p:txBody>
      </p:sp>
    </p:spTree>
    <p:extLst>
      <p:ext uri="{BB962C8B-B14F-4D97-AF65-F5344CB8AC3E}">
        <p14:creationId xmlns:p14="http://schemas.microsoft.com/office/powerpoint/2010/main" val="39113249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An MNIST Model</a:t>
            </a:r>
          </a:p>
        </p:txBody>
      </p:sp>
      <p:sp>
        <p:nvSpPr>
          <p:cNvPr id="373" name="TextBox 372">
            <a:extLst>
              <a:ext uri="{FF2B5EF4-FFF2-40B4-BE49-F238E27FC236}">
                <a16:creationId xmlns:a16="http://schemas.microsoft.com/office/drawing/2014/main" id="{643BF7C6-5757-4DE9-ABF2-34E0F4CEB72A}"/>
              </a:ext>
            </a:extLst>
          </p:cNvPr>
          <p:cNvSpPr txBox="1"/>
          <p:nvPr/>
        </p:nvSpPr>
        <p:spPr>
          <a:xfrm>
            <a:off x="27441614" y="6729138"/>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(784,)</a:t>
            </a:r>
          </a:p>
        </p:txBody>
      </p:sp>
      <p:sp>
        <p:nvSpPr>
          <p:cNvPr id="375" name="TextBox 374">
            <a:extLst>
              <a:ext uri="{FF2B5EF4-FFF2-40B4-BE49-F238E27FC236}">
                <a16:creationId xmlns:a16="http://schemas.microsoft.com/office/drawing/2014/main" id="{1AE54E7E-D959-48AF-97FF-0801326833A4}"/>
              </a:ext>
            </a:extLst>
          </p:cNvPr>
          <p:cNvSpPr txBox="1"/>
          <p:nvPr/>
        </p:nvSpPr>
        <p:spPr>
          <a:xfrm>
            <a:off x="27441614" y="10621911"/>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(512,)</a:t>
            </a:r>
          </a:p>
        </p:txBody>
      </p:sp>
      <p:sp>
        <p:nvSpPr>
          <p:cNvPr id="377" name="TextBox 376">
            <a:extLst>
              <a:ext uri="{FF2B5EF4-FFF2-40B4-BE49-F238E27FC236}">
                <a16:creationId xmlns:a16="http://schemas.microsoft.com/office/drawing/2014/main" id="{91A2F325-051F-4F72-AF64-E1E6E01A6886}"/>
              </a:ext>
            </a:extLst>
          </p:cNvPr>
          <p:cNvSpPr txBox="1"/>
          <p:nvPr/>
        </p:nvSpPr>
        <p:spPr>
          <a:xfrm>
            <a:off x="27441614" y="13622031"/>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(512,)</a:t>
            </a:r>
          </a:p>
        </p:txBody>
      </p:sp>
      <p:sp>
        <p:nvSpPr>
          <p:cNvPr id="379" name="TextBox 378">
            <a:extLst>
              <a:ext uri="{FF2B5EF4-FFF2-40B4-BE49-F238E27FC236}">
                <a16:creationId xmlns:a16="http://schemas.microsoft.com/office/drawing/2014/main" id="{E5CADB68-6768-4E25-828B-D6C8BD604994}"/>
              </a:ext>
            </a:extLst>
          </p:cNvPr>
          <p:cNvSpPr txBox="1"/>
          <p:nvPr/>
        </p:nvSpPr>
        <p:spPr>
          <a:xfrm>
            <a:off x="27441614" y="16865011"/>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(10,)</a:t>
            </a:r>
          </a:p>
        </p:txBody>
      </p:sp>
      <p:sp>
        <p:nvSpPr>
          <p:cNvPr id="380" name="Right Brace 379">
            <a:extLst>
              <a:ext uri="{FF2B5EF4-FFF2-40B4-BE49-F238E27FC236}">
                <a16:creationId xmlns:a16="http://schemas.microsoft.com/office/drawing/2014/main" id="{AE3E214E-A9A6-4570-B94B-29B9EE9FCEA9}"/>
              </a:ext>
            </a:extLst>
          </p:cNvPr>
          <p:cNvSpPr/>
          <p:nvPr/>
        </p:nvSpPr>
        <p:spPr>
          <a:xfrm>
            <a:off x="30717587" y="7190803"/>
            <a:ext cx="502300" cy="10176447"/>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0"/>
          </a:p>
        </p:txBody>
      </p:sp>
      <p:sp>
        <p:nvSpPr>
          <p:cNvPr id="381" name="TextBox 380">
            <a:extLst>
              <a:ext uri="{FF2B5EF4-FFF2-40B4-BE49-F238E27FC236}">
                <a16:creationId xmlns:a16="http://schemas.microsoft.com/office/drawing/2014/main" id="{8044C778-233F-4F54-B536-9E615B0C618D}"/>
              </a:ext>
            </a:extLst>
          </p:cNvPr>
          <p:cNvSpPr txBox="1"/>
          <p:nvPr/>
        </p:nvSpPr>
        <p:spPr>
          <a:xfrm>
            <a:off x="31741497" y="11113811"/>
            <a:ext cx="3418373" cy="2308324"/>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8000">
                <a:solidFill>
                  <a:schemeClr val="tx1"/>
                </a:solidFill>
              </a:rPr>
              <a:t>Layer</a:t>
            </a:r>
          </a:p>
          <a:p>
            <a:pPr algn="ctr">
              <a:lnSpc>
                <a:spcPct val="90000"/>
              </a:lnSpc>
            </a:pPr>
            <a:r>
              <a:rPr lang="en-US" sz="8000">
                <a:solidFill>
                  <a:schemeClr val="tx1"/>
                </a:solidFill>
              </a:rPr>
              <a:t>Size</a:t>
            </a:r>
          </a:p>
        </p:txBody>
      </p:sp>
      <p:sp>
        <p:nvSpPr>
          <p:cNvPr id="81" name="Google Shape;219;p33">
            <a:extLst>
              <a:ext uri="{FF2B5EF4-FFF2-40B4-BE49-F238E27FC236}">
                <a16:creationId xmlns:a16="http://schemas.microsoft.com/office/drawing/2014/main" id="{44BCB7D4-7C74-4C9A-908D-FB6840B39FE7}"/>
              </a:ext>
            </a:extLst>
          </p:cNvPr>
          <p:cNvSpPr/>
          <p:nvPr/>
        </p:nvSpPr>
        <p:spPr>
          <a:xfrm rot="5400000">
            <a:off x="24901923" y="10732593"/>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2" name="Google Shape;219;p33">
            <a:extLst>
              <a:ext uri="{FF2B5EF4-FFF2-40B4-BE49-F238E27FC236}">
                <a16:creationId xmlns:a16="http://schemas.microsoft.com/office/drawing/2014/main" id="{34C4EB2E-B4FE-4098-870E-30E8DB66CE04}"/>
              </a:ext>
            </a:extLst>
          </p:cNvPr>
          <p:cNvSpPr/>
          <p:nvPr/>
        </p:nvSpPr>
        <p:spPr>
          <a:xfrm rot="5400000">
            <a:off x="10488807" y="1071354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3" name="Google Shape;219;p33">
            <a:extLst>
              <a:ext uri="{FF2B5EF4-FFF2-40B4-BE49-F238E27FC236}">
                <a16:creationId xmlns:a16="http://schemas.microsoft.com/office/drawing/2014/main" id="{FFCB42F6-659C-47CB-B66F-D81389A64EC0}"/>
              </a:ext>
            </a:extLst>
          </p:cNvPr>
          <p:cNvSpPr/>
          <p:nvPr/>
        </p:nvSpPr>
        <p:spPr>
          <a:xfrm rot="5400000">
            <a:off x="9185863" y="1071354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4" name="Google Shape;219;p33">
            <a:extLst>
              <a:ext uri="{FF2B5EF4-FFF2-40B4-BE49-F238E27FC236}">
                <a16:creationId xmlns:a16="http://schemas.microsoft.com/office/drawing/2014/main" id="{B4C6B1B3-412B-495F-8B41-12501B017AFC}"/>
              </a:ext>
            </a:extLst>
          </p:cNvPr>
          <p:cNvSpPr/>
          <p:nvPr/>
        </p:nvSpPr>
        <p:spPr>
          <a:xfrm rot="5400000">
            <a:off x="24901923" y="13448973"/>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5" name="Google Shape;219;p33">
            <a:extLst>
              <a:ext uri="{FF2B5EF4-FFF2-40B4-BE49-F238E27FC236}">
                <a16:creationId xmlns:a16="http://schemas.microsoft.com/office/drawing/2014/main" id="{C56640AA-1D7E-4ABE-9923-0B1B82614CC5}"/>
              </a:ext>
            </a:extLst>
          </p:cNvPr>
          <p:cNvSpPr/>
          <p:nvPr/>
        </p:nvSpPr>
        <p:spPr>
          <a:xfrm rot="5400000">
            <a:off x="10488807" y="1342992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6" name="Google Shape;219;p33">
            <a:extLst>
              <a:ext uri="{FF2B5EF4-FFF2-40B4-BE49-F238E27FC236}">
                <a16:creationId xmlns:a16="http://schemas.microsoft.com/office/drawing/2014/main" id="{1C0D4B3C-5359-4CA8-A0C3-402726586581}"/>
              </a:ext>
            </a:extLst>
          </p:cNvPr>
          <p:cNvSpPr/>
          <p:nvPr/>
        </p:nvSpPr>
        <p:spPr>
          <a:xfrm rot="5400000">
            <a:off x="9185863" y="1342992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7" name="Google Shape;219;p33">
            <a:extLst>
              <a:ext uri="{FF2B5EF4-FFF2-40B4-BE49-F238E27FC236}">
                <a16:creationId xmlns:a16="http://schemas.microsoft.com/office/drawing/2014/main" id="{6AA96FB0-15D3-4906-A963-244ABFC2C56F}"/>
              </a:ext>
            </a:extLst>
          </p:cNvPr>
          <p:cNvSpPr/>
          <p:nvPr/>
        </p:nvSpPr>
        <p:spPr>
          <a:xfrm rot="5400000">
            <a:off x="1058864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88" name="Straight Connector 87">
            <a:extLst>
              <a:ext uri="{FF2B5EF4-FFF2-40B4-BE49-F238E27FC236}">
                <a16:creationId xmlns:a16="http://schemas.microsoft.com/office/drawing/2014/main" id="{134CEEB5-8510-47BC-A761-C1750D48809D}"/>
              </a:ext>
            </a:extLst>
          </p:cNvPr>
          <p:cNvCxnSpPr>
            <a:cxnSpLocks/>
            <a:stCxn id="84" idx="6"/>
            <a:endCxn id="87" idx="2"/>
          </p:cNvCxnSpPr>
          <p:nvPr/>
        </p:nvCxnSpPr>
        <p:spPr>
          <a:xfrm flipH="1">
            <a:off x="11131838" y="14532043"/>
            <a:ext cx="1431327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417B844-80D3-4023-9B1E-D5BB098793AB}"/>
              </a:ext>
            </a:extLst>
          </p:cNvPr>
          <p:cNvCxnSpPr>
            <a:cxnSpLocks/>
            <a:stCxn id="85" idx="6"/>
            <a:endCxn id="87" idx="2"/>
          </p:cNvCxnSpPr>
          <p:nvPr/>
        </p:nvCxnSpPr>
        <p:spPr>
          <a:xfrm>
            <a:off x="11031997" y="14512990"/>
            <a:ext cx="9984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9F8630D-96A1-42EB-A47E-8EA401107326}"/>
              </a:ext>
            </a:extLst>
          </p:cNvPr>
          <p:cNvCxnSpPr>
            <a:cxnSpLocks/>
            <a:stCxn id="86" idx="6"/>
            <a:endCxn id="87" idx="2"/>
          </p:cNvCxnSpPr>
          <p:nvPr/>
        </p:nvCxnSpPr>
        <p:spPr>
          <a:xfrm>
            <a:off x="9729055" y="14512990"/>
            <a:ext cx="140278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988506-E824-4BDA-B298-F1BEC7E0D621}"/>
              </a:ext>
            </a:extLst>
          </p:cNvPr>
          <p:cNvCxnSpPr>
            <a:cxnSpLocks/>
            <a:stCxn id="83" idx="6"/>
            <a:endCxn id="84" idx="2"/>
          </p:cNvCxnSpPr>
          <p:nvPr/>
        </p:nvCxnSpPr>
        <p:spPr>
          <a:xfrm>
            <a:off x="9729053" y="11796610"/>
            <a:ext cx="15716060" cy="1649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C973E16-52A3-48BB-AA42-6BD1E5F59EAE}"/>
              </a:ext>
            </a:extLst>
          </p:cNvPr>
          <p:cNvCxnSpPr>
            <a:cxnSpLocks/>
            <a:stCxn id="83" idx="6"/>
            <a:endCxn id="85" idx="2"/>
          </p:cNvCxnSpPr>
          <p:nvPr/>
        </p:nvCxnSpPr>
        <p:spPr>
          <a:xfrm>
            <a:off x="9729055" y="11796610"/>
            <a:ext cx="1302943"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D3DF7CE-9AEB-4B5D-A64B-1CC29DBC023D}"/>
              </a:ext>
            </a:extLst>
          </p:cNvPr>
          <p:cNvCxnSpPr>
            <a:cxnSpLocks/>
            <a:stCxn id="81" idx="6"/>
            <a:endCxn id="84" idx="2"/>
          </p:cNvCxnSpPr>
          <p:nvPr/>
        </p:nvCxnSpPr>
        <p:spPr>
          <a:xfrm>
            <a:off x="25445113" y="11815663"/>
            <a:ext cx="0"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BF7CD04-56E1-4EFD-BC5D-0D12AE24274A}"/>
              </a:ext>
            </a:extLst>
          </p:cNvPr>
          <p:cNvCxnSpPr>
            <a:cxnSpLocks/>
            <a:stCxn id="81" idx="6"/>
            <a:endCxn id="85" idx="2"/>
          </p:cNvCxnSpPr>
          <p:nvPr/>
        </p:nvCxnSpPr>
        <p:spPr>
          <a:xfrm flipH="1">
            <a:off x="11031998" y="11815663"/>
            <a:ext cx="14413117" cy="16109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E0C9F06-A602-4BE7-B2EB-5CAEEC7B56A3}"/>
              </a:ext>
            </a:extLst>
          </p:cNvPr>
          <p:cNvCxnSpPr>
            <a:cxnSpLocks/>
            <a:stCxn id="81" idx="6"/>
            <a:endCxn id="86" idx="2"/>
          </p:cNvCxnSpPr>
          <p:nvPr/>
        </p:nvCxnSpPr>
        <p:spPr>
          <a:xfrm flipH="1">
            <a:off x="9729053" y="11815663"/>
            <a:ext cx="15716060" cy="16109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24A21D9-2FF1-48ED-8EDD-4459907A21D5}"/>
              </a:ext>
            </a:extLst>
          </p:cNvPr>
          <p:cNvCxnSpPr>
            <a:cxnSpLocks/>
            <a:stCxn id="82" idx="6"/>
            <a:endCxn id="84" idx="2"/>
          </p:cNvCxnSpPr>
          <p:nvPr/>
        </p:nvCxnSpPr>
        <p:spPr>
          <a:xfrm>
            <a:off x="11031998" y="11796610"/>
            <a:ext cx="14413117" cy="1649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D5540C2-AD5C-4495-B16C-B2BF325BEB33}"/>
              </a:ext>
            </a:extLst>
          </p:cNvPr>
          <p:cNvCxnSpPr>
            <a:cxnSpLocks/>
            <a:stCxn id="82" idx="6"/>
            <a:endCxn id="85" idx="2"/>
          </p:cNvCxnSpPr>
          <p:nvPr/>
        </p:nvCxnSpPr>
        <p:spPr>
          <a:xfrm>
            <a:off x="11031997" y="11796610"/>
            <a:ext cx="0"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1AD811C-751D-4C89-8A4C-361DC43BB7B8}"/>
              </a:ext>
            </a:extLst>
          </p:cNvPr>
          <p:cNvCxnSpPr>
            <a:cxnSpLocks/>
            <a:stCxn id="82" idx="6"/>
            <a:endCxn id="86" idx="2"/>
          </p:cNvCxnSpPr>
          <p:nvPr/>
        </p:nvCxnSpPr>
        <p:spPr>
          <a:xfrm flipH="1">
            <a:off x="9729055" y="11796610"/>
            <a:ext cx="1302943"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06" name="Google Shape;219;p33">
            <a:extLst>
              <a:ext uri="{FF2B5EF4-FFF2-40B4-BE49-F238E27FC236}">
                <a16:creationId xmlns:a16="http://schemas.microsoft.com/office/drawing/2014/main" id="{57267D0F-CDAF-49C5-B415-2FDFF0EE32BA}"/>
              </a:ext>
            </a:extLst>
          </p:cNvPr>
          <p:cNvSpPr/>
          <p:nvPr/>
        </p:nvSpPr>
        <p:spPr>
          <a:xfrm rot="5400000">
            <a:off x="1205903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08" name="Google Shape;219;p33">
            <a:extLst>
              <a:ext uri="{FF2B5EF4-FFF2-40B4-BE49-F238E27FC236}">
                <a16:creationId xmlns:a16="http://schemas.microsoft.com/office/drawing/2014/main" id="{07F538D2-B082-4342-9211-AAFD48AB1BAF}"/>
              </a:ext>
            </a:extLst>
          </p:cNvPr>
          <p:cNvSpPr/>
          <p:nvPr/>
        </p:nvSpPr>
        <p:spPr>
          <a:xfrm rot="5400000">
            <a:off x="1352942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09" name="Google Shape;219;p33">
            <a:extLst>
              <a:ext uri="{FF2B5EF4-FFF2-40B4-BE49-F238E27FC236}">
                <a16:creationId xmlns:a16="http://schemas.microsoft.com/office/drawing/2014/main" id="{9795D2B2-575C-4843-A3C1-3EB5BC4F19D5}"/>
              </a:ext>
            </a:extLst>
          </p:cNvPr>
          <p:cNvSpPr/>
          <p:nvPr/>
        </p:nvSpPr>
        <p:spPr>
          <a:xfrm rot="5400000">
            <a:off x="1499981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1" name="Google Shape;219;p33">
            <a:extLst>
              <a:ext uri="{FF2B5EF4-FFF2-40B4-BE49-F238E27FC236}">
                <a16:creationId xmlns:a16="http://schemas.microsoft.com/office/drawing/2014/main" id="{0011B0F9-2064-493B-AEA1-055D65094B16}"/>
              </a:ext>
            </a:extLst>
          </p:cNvPr>
          <p:cNvSpPr/>
          <p:nvPr/>
        </p:nvSpPr>
        <p:spPr>
          <a:xfrm rot="5400000">
            <a:off x="1647020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2" name="Google Shape;219;p33">
            <a:extLst>
              <a:ext uri="{FF2B5EF4-FFF2-40B4-BE49-F238E27FC236}">
                <a16:creationId xmlns:a16="http://schemas.microsoft.com/office/drawing/2014/main" id="{3F423C84-E7B3-451B-8AC7-EF8823818424}"/>
              </a:ext>
            </a:extLst>
          </p:cNvPr>
          <p:cNvSpPr/>
          <p:nvPr/>
        </p:nvSpPr>
        <p:spPr>
          <a:xfrm rot="5400000">
            <a:off x="1794059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4" name="Google Shape;219;p33">
            <a:extLst>
              <a:ext uri="{FF2B5EF4-FFF2-40B4-BE49-F238E27FC236}">
                <a16:creationId xmlns:a16="http://schemas.microsoft.com/office/drawing/2014/main" id="{0669C394-F6C5-4B0B-99ED-751A0B6E59EB}"/>
              </a:ext>
            </a:extLst>
          </p:cNvPr>
          <p:cNvSpPr/>
          <p:nvPr/>
        </p:nvSpPr>
        <p:spPr>
          <a:xfrm rot="5400000">
            <a:off x="1941098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5" name="Google Shape;219;p33">
            <a:extLst>
              <a:ext uri="{FF2B5EF4-FFF2-40B4-BE49-F238E27FC236}">
                <a16:creationId xmlns:a16="http://schemas.microsoft.com/office/drawing/2014/main" id="{28221ADC-50B2-4044-8736-D9D60BD48AE2}"/>
              </a:ext>
            </a:extLst>
          </p:cNvPr>
          <p:cNvSpPr/>
          <p:nvPr/>
        </p:nvSpPr>
        <p:spPr>
          <a:xfrm rot="5400000">
            <a:off x="2088137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7" name="Google Shape;219;p33">
            <a:extLst>
              <a:ext uri="{FF2B5EF4-FFF2-40B4-BE49-F238E27FC236}">
                <a16:creationId xmlns:a16="http://schemas.microsoft.com/office/drawing/2014/main" id="{971713B2-EA90-4483-8B82-F35AE815DBC8}"/>
              </a:ext>
            </a:extLst>
          </p:cNvPr>
          <p:cNvSpPr/>
          <p:nvPr/>
        </p:nvSpPr>
        <p:spPr>
          <a:xfrm rot="5400000">
            <a:off x="2235176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8" name="Google Shape;219;p33">
            <a:extLst>
              <a:ext uri="{FF2B5EF4-FFF2-40B4-BE49-F238E27FC236}">
                <a16:creationId xmlns:a16="http://schemas.microsoft.com/office/drawing/2014/main" id="{E03C2917-44A8-44BD-98DC-B648630831B9}"/>
              </a:ext>
            </a:extLst>
          </p:cNvPr>
          <p:cNvSpPr/>
          <p:nvPr/>
        </p:nvSpPr>
        <p:spPr>
          <a:xfrm rot="5400000">
            <a:off x="23822163"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120" name="Straight Connector 119">
            <a:extLst>
              <a:ext uri="{FF2B5EF4-FFF2-40B4-BE49-F238E27FC236}">
                <a16:creationId xmlns:a16="http://schemas.microsoft.com/office/drawing/2014/main" id="{6605F8B7-2DEC-45F3-926C-3D444E8904D3}"/>
              </a:ext>
            </a:extLst>
          </p:cNvPr>
          <p:cNvCxnSpPr>
            <a:cxnSpLocks/>
            <a:stCxn id="86" idx="6"/>
            <a:endCxn id="106" idx="2"/>
          </p:cNvCxnSpPr>
          <p:nvPr/>
        </p:nvCxnSpPr>
        <p:spPr>
          <a:xfrm>
            <a:off x="9729054" y="14512990"/>
            <a:ext cx="287317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F2C429F-6DFC-477A-BB43-65A6B3AFFEF6}"/>
              </a:ext>
            </a:extLst>
          </p:cNvPr>
          <p:cNvCxnSpPr>
            <a:cxnSpLocks/>
            <a:stCxn id="85" idx="6"/>
            <a:endCxn id="106" idx="2"/>
          </p:cNvCxnSpPr>
          <p:nvPr/>
        </p:nvCxnSpPr>
        <p:spPr>
          <a:xfrm>
            <a:off x="11031998" y="14512990"/>
            <a:ext cx="157023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41F2097-D840-4D6C-965F-D28BD46EA39A}"/>
              </a:ext>
            </a:extLst>
          </p:cNvPr>
          <p:cNvCxnSpPr>
            <a:cxnSpLocks/>
            <a:stCxn id="84" idx="6"/>
            <a:endCxn id="106" idx="2"/>
          </p:cNvCxnSpPr>
          <p:nvPr/>
        </p:nvCxnSpPr>
        <p:spPr>
          <a:xfrm flipH="1">
            <a:off x="12602227" y="14532043"/>
            <a:ext cx="1284288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EE2A62E-64A2-44BA-B443-CD60033E3CB3}"/>
              </a:ext>
            </a:extLst>
          </p:cNvPr>
          <p:cNvCxnSpPr>
            <a:cxnSpLocks/>
            <a:stCxn id="85" idx="6"/>
            <a:endCxn id="108" idx="2"/>
          </p:cNvCxnSpPr>
          <p:nvPr/>
        </p:nvCxnSpPr>
        <p:spPr>
          <a:xfrm>
            <a:off x="11031997" y="14512990"/>
            <a:ext cx="304062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7888E1D-D8AA-405F-9F0E-3D71B5E918E7}"/>
              </a:ext>
            </a:extLst>
          </p:cNvPr>
          <p:cNvCxnSpPr>
            <a:cxnSpLocks/>
            <a:stCxn id="86" idx="6"/>
            <a:endCxn id="108" idx="2"/>
          </p:cNvCxnSpPr>
          <p:nvPr/>
        </p:nvCxnSpPr>
        <p:spPr>
          <a:xfrm>
            <a:off x="9729055" y="14512990"/>
            <a:ext cx="434356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C01FEA3-114E-4482-B65C-19B6F2122F90}"/>
              </a:ext>
            </a:extLst>
          </p:cNvPr>
          <p:cNvCxnSpPr>
            <a:cxnSpLocks/>
            <a:stCxn id="84" idx="6"/>
            <a:endCxn id="108" idx="2"/>
          </p:cNvCxnSpPr>
          <p:nvPr/>
        </p:nvCxnSpPr>
        <p:spPr>
          <a:xfrm flipH="1">
            <a:off x="14072618" y="14532043"/>
            <a:ext cx="1137249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BD19CD5-8796-4563-B5B5-BFA60A1AEECB}"/>
              </a:ext>
            </a:extLst>
          </p:cNvPr>
          <p:cNvCxnSpPr>
            <a:cxnSpLocks/>
            <a:stCxn id="86" idx="6"/>
            <a:endCxn id="109" idx="2"/>
          </p:cNvCxnSpPr>
          <p:nvPr/>
        </p:nvCxnSpPr>
        <p:spPr>
          <a:xfrm>
            <a:off x="9729054" y="14512990"/>
            <a:ext cx="581395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838895D-7F90-4F8F-8D81-4E066D6A678D}"/>
              </a:ext>
            </a:extLst>
          </p:cNvPr>
          <p:cNvCxnSpPr>
            <a:cxnSpLocks/>
            <a:stCxn id="85" idx="6"/>
            <a:endCxn id="109" idx="2"/>
          </p:cNvCxnSpPr>
          <p:nvPr/>
        </p:nvCxnSpPr>
        <p:spPr>
          <a:xfrm>
            <a:off x="11031998" y="14512990"/>
            <a:ext cx="451101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E440C01-1709-4CD1-8164-A452F77587D4}"/>
              </a:ext>
            </a:extLst>
          </p:cNvPr>
          <p:cNvCxnSpPr>
            <a:cxnSpLocks/>
            <a:stCxn id="84" idx="6"/>
            <a:endCxn id="109" idx="2"/>
          </p:cNvCxnSpPr>
          <p:nvPr/>
        </p:nvCxnSpPr>
        <p:spPr>
          <a:xfrm flipH="1">
            <a:off x="15543007" y="14532043"/>
            <a:ext cx="990210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A090A3D-078D-4065-899E-A72C08EE4197}"/>
              </a:ext>
            </a:extLst>
          </p:cNvPr>
          <p:cNvCxnSpPr>
            <a:cxnSpLocks/>
            <a:stCxn id="86" idx="6"/>
            <a:endCxn id="111" idx="2"/>
          </p:cNvCxnSpPr>
          <p:nvPr/>
        </p:nvCxnSpPr>
        <p:spPr>
          <a:xfrm>
            <a:off x="9729055" y="14512990"/>
            <a:ext cx="728434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6201ED0-2CC1-46B8-8769-C9DA15CA67CD}"/>
              </a:ext>
            </a:extLst>
          </p:cNvPr>
          <p:cNvCxnSpPr>
            <a:cxnSpLocks/>
            <a:stCxn id="85" idx="6"/>
            <a:endCxn id="111" idx="2"/>
          </p:cNvCxnSpPr>
          <p:nvPr/>
        </p:nvCxnSpPr>
        <p:spPr>
          <a:xfrm>
            <a:off x="11031997" y="14512990"/>
            <a:ext cx="598140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92D1301D-9DC1-486F-A2F4-3C1C6D5C7428}"/>
              </a:ext>
            </a:extLst>
          </p:cNvPr>
          <p:cNvCxnSpPr>
            <a:cxnSpLocks/>
            <a:stCxn id="84" idx="6"/>
            <a:endCxn id="111" idx="2"/>
          </p:cNvCxnSpPr>
          <p:nvPr/>
        </p:nvCxnSpPr>
        <p:spPr>
          <a:xfrm flipH="1">
            <a:off x="17013398" y="14532043"/>
            <a:ext cx="843171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C2DD255-B7D4-42F1-A426-31DA58B44CCF}"/>
              </a:ext>
            </a:extLst>
          </p:cNvPr>
          <p:cNvCxnSpPr>
            <a:cxnSpLocks/>
            <a:stCxn id="85" idx="6"/>
            <a:endCxn id="112" idx="2"/>
          </p:cNvCxnSpPr>
          <p:nvPr/>
        </p:nvCxnSpPr>
        <p:spPr>
          <a:xfrm>
            <a:off x="11031998" y="14512990"/>
            <a:ext cx="745179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015C9B7-DE30-4DA7-BF6D-4E0CBCC58361}"/>
              </a:ext>
            </a:extLst>
          </p:cNvPr>
          <p:cNvCxnSpPr>
            <a:cxnSpLocks/>
            <a:stCxn id="86" idx="6"/>
            <a:endCxn id="112" idx="2"/>
          </p:cNvCxnSpPr>
          <p:nvPr/>
        </p:nvCxnSpPr>
        <p:spPr>
          <a:xfrm>
            <a:off x="9729054" y="14512990"/>
            <a:ext cx="875473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D041434-A625-4FDF-A4F6-9D9302BE7A54}"/>
              </a:ext>
            </a:extLst>
          </p:cNvPr>
          <p:cNvCxnSpPr>
            <a:cxnSpLocks/>
            <a:stCxn id="84" idx="6"/>
            <a:endCxn id="112" idx="2"/>
          </p:cNvCxnSpPr>
          <p:nvPr/>
        </p:nvCxnSpPr>
        <p:spPr>
          <a:xfrm flipH="1">
            <a:off x="18483787" y="14532043"/>
            <a:ext cx="696132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314443D-B223-4316-9FEA-EEE58F2E9ECD}"/>
              </a:ext>
            </a:extLst>
          </p:cNvPr>
          <p:cNvCxnSpPr>
            <a:cxnSpLocks/>
            <a:stCxn id="86" idx="6"/>
            <a:endCxn id="114" idx="2"/>
          </p:cNvCxnSpPr>
          <p:nvPr/>
        </p:nvCxnSpPr>
        <p:spPr>
          <a:xfrm>
            <a:off x="9729055" y="14512990"/>
            <a:ext cx="1022512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230A900-BA49-43C2-811F-79EC19403B26}"/>
              </a:ext>
            </a:extLst>
          </p:cNvPr>
          <p:cNvCxnSpPr>
            <a:cxnSpLocks/>
            <a:stCxn id="85" idx="6"/>
            <a:endCxn id="114" idx="2"/>
          </p:cNvCxnSpPr>
          <p:nvPr/>
        </p:nvCxnSpPr>
        <p:spPr>
          <a:xfrm>
            <a:off x="11031997" y="14512990"/>
            <a:ext cx="892218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ECC0732-0DDC-4745-9137-860B49B75E1D}"/>
              </a:ext>
            </a:extLst>
          </p:cNvPr>
          <p:cNvCxnSpPr>
            <a:cxnSpLocks/>
            <a:stCxn id="84" idx="6"/>
            <a:endCxn id="114" idx="2"/>
          </p:cNvCxnSpPr>
          <p:nvPr/>
        </p:nvCxnSpPr>
        <p:spPr>
          <a:xfrm flipH="1">
            <a:off x="19954178" y="14532043"/>
            <a:ext cx="549093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00F8285-EEC3-4CE1-88BF-504EB2BD23C0}"/>
              </a:ext>
            </a:extLst>
          </p:cNvPr>
          <p:cNvCxnSpPr>
            <a:cxnSpLocks/>
            <a:stCxn id="86" idx="6"/>
            <a:endCxn id="115" idx="2"/>
          </p:cNvCxnSpPr>
          <p:nvPr/>
        </p:nvCxnSpPr>
        <p:spPr>
          <a:xfrm>
            <a:off x="9729054" y="14512990"/>
            <a:ext cx="1169551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F46DED0-AC75-410F-8B57-EDA99CDEBB22}"/>
              </a:ext>
            </a:extLst>
          </p:cNvPr>
          <p:cNvCxnSpPr>
            <a:cxnSpLocks/>
            <a:stCxn id="85" idx="6"/>
            <a:endCxn id="115" idx="2"/>
          </p:cNvCxnSpPr>
          <p:nvPr/>
        </p:nvCxnSpPr>
        <p:spPr>
          <a:xfrm>
            <a:off x="11031998" y="14512990"/>
            <a:ext cx="1039257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0195A37-C28A-4007-A66A-7CB12FB0328A}"/>
              </a:ext>
            </a:extLst>
          </p:cNvPr>
          <p:cNvCxnSpPr>
            <a:cxnSpLocks/>
            <a:stCxn id="84" idx="6"/>
            <a:endCxn id="115" idx="2"/>
          </p:cNvCxnSpPr>
          <p:nvPr/>
        </p:nvCxnSpPr>
        <p:spPr>
          <a:xfrm flipH="1">
            <a:off x="21424567" y="14532043"/>
            <a:ext cx="402054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F8DA36D-B6DA-4585-865C-6E4A487FA714}"/>
              </a:ext>
            </a:extLst>
          </p:cNvPr>
          <p:cNvCxnSpPr>
            <a:cxnSpLocks/>
            <a:stCxn id="86" idx="6"/>
            <a:endCxn id="117" idx="2"/>
          </p:cNvCxnSpPr>
          <p:nvPr/>
        </p:nvCxnSpPr>
        <p:spPr>
          <a:xfrm>
            <a:off x="9729055" y="14512990"/>
            <a:ext cx="1316590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812679B3-4B01-430D-A963-1387A6A69EEB}"/>
              </a:ext>
            </a:extLst>
          </p:cNvPr>
          <p:cNvCxnSpPr>
            <a:cxnSpLocks/>
            <a:stCxn id="85" idx="6"/>
            <a:endCxn id="117" idx="2"/>
          </p:cNvCxnSpPr>
          <p:nvPr/>
        </p:nvCxnSpPr>
        <p:spPr>
          <a:xfrm>
            <a:off x="11031997" y="14512990"/>
            <a:ext cx="1186296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1277DCC8-ABA4-48B4-AE29-BA87A5CC80A6}"/>
              </a:ext>
            </a:extLst>
          </p:cNvPr>
          <p:cNvCxnSpPr>
            <a:cxnSpLocks/>
            <a:stCxn id="84" idx="6"/>
            <a:endCxn id="117" idx="2"/>
          </p:cNvCxnSpPr>
          <p:nvPr/>
        </p:nvCxnSpPr>
        <p:spPr>
          <a:xfrm flipH="1">
            <a:off x="22894958" y="14532043"/>
            <a:ext cx="255015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BD36935-2D5B-4F76-A807-2C041DF7BF30}"/>
              </a:ext>
            </a:extLst>
          </p:cNvPr>
          <p:cNvCxnSpPr>
            <a:cxnSpLocks/>
            <a:stCxn id="86" idx="6"/>
            <a:endCxn id="118" idx="2"/>
          </p:cNvCxnSpPr>
          <p:nvPr/>
        </p:nvCxnSpPr>
        <p:spPr>
          <a:xfrm>
            <a:off x="9729053" y="14512990"/>
            <a:ext cx="1463630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5A0E5A6-6318-44C7-A480-222CB26F0167}"/>
              </a:ext>
            </a:extLst>
          </p:cNvPr>
          <p:cNvCxnSpPr>
            <a:cxnSpLocks/>
            <a:stCxn id="85" idx="6"/>
            <a:endCxn id="118" idx="2"/>
          </p:cNvCxnSpPr>
          <p:nvPr/>
        </p:nvCxnSpPr>
        <p:spPr>
          <a:xfrm>
            <a:off x="11031998" y="14512990"/>
            <a:ext cx="13333357"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4B64FDF-4530-49CC-A11D-180933EE862C}"/>
              </a:ext>
            </a:extLst>
          </p:cNvPr>
          <p:cNvCxnSpPr>
            <a:cxnSpLocks/>
            <a:stCxn id="84" idx="6"/>
            <a:endCxn id="118" idx="2"/>
          </p:cNvCxnSpPr>
          <p:nvPr/>
        </p:nvCxnSpPr>
        <p:spPr>
          <a:xfrm flipH="1">
            <a:off x="24365353" y="14532043"/>
            <a:ext cx="1079760"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160" name="Picture 159" descr="A picture containing drawing&#10;&#10;Description automatically generated">
            <a:extLst>
              <a:ext uri="{FF2B5EF4-FFF2-40B4-BE49-F238E27FC236}">
                <a16:creationId xmlns:a16="http://schemas.microsoft.com/office/drawing/2014/main" id="{363351FC-F36F-45C9-9FDD-9A8F62C0699E}"/>
              </a:ext>
            </a:extLst>
          </p:cNvPr>
          <p:cNvPicPr>
            <a:picLocks noChangeAspect="1"/>
          </p:cNvPicPr>
          <p:nvPr/>
        </p:nvPicPr>
        <p:blipFill>
          <a:blip r:embed="rId3"/>
          <a:stretch>
            <a:fillRect/>
          </a:stretch>
        </p:blipFill>
        <p:spPr>
          <a:xfrm>
            <a:off x="10302228" y="5750468"/>
            <a:ext cx="2622437" cy="2622437"/>
          </a:xfrm>
          <a:prstGeom prst="rect">
            <a:avLst/>
          </a:prstGeom>
        </p:spPr>
      </p:pic>
      <p:cxnSp>
        <p:nvCxnSpPr>
          <p:cNvPr id="161" name="Straight Arrow Connector 160">
            <a:extLst>
              <a:ext uri="{FF2B5EF4-FFF2-40B4-BE49-F238E27FC236}">
                <a16:creationId xmlns:a16="http://schemas.microsoft.com/office/drawing/2014/main" id="{D8FA1634-B5B5-47F2-973D-119664D3FF05}"/>
              </a:ext>
            </a:extLst>
          </p:cNvPr>
          <p:cNvCxnSpPr>
            <a:cxnSpLocks/>
          </p:cNvCxnSpPr>
          <p:nvPr/>
        </p:nvCxnSpPr>
        <p:spPr>
          <a:xfrm>
            <a:off x="13194605" y="7137670"/>
            <a:ext cx="178144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A0CEF224-F4E4-492B-AA54-E44C5E6E9B62}"/>
              </a:ext>
            </a:extLst>
          </p:cNvPr>
          <p:cNvSpPr txBox="1"/>
          <p:nvPr/>
        </p:nvSpPr>
        <p:spPr>
          <a:xfrm>
            <a:off x="14771295" y="6638544"/>
            <a:ext cx="5984830"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333">
                <a:solidFill>
                  <a:schemeClr val="bg1"/>
                </a:solidFill>
              </a:rPr>
              <a:t>[ 0, 0, …, 0]</a:t>
            </a:r>
          </a:p>
        </p:txBody>
      </p:sp>
      <p:cxnSp>
        <p:nvCxnSpPr>
          <p:cNvPr id="164" name="Straight Connector 163">
            <a:extLst>
              <a:ext uri="{FF2B5EF4-FFF2-40B4-BE49-F238E27FC236}">
                <a16:creationId xmlns:a16="http://schemas.microsoft.com/office/drawing/2014/main" id="{49F1ABE2-5034-45AC-B569-0A574A300EFC}"/>
              </a:ext>
            </a:extLst>
          </p:cNvPr>
          <p:cNvCxnSpPr>
            <a:cxnSpLocks/>
            <a:endCxn id="83" idx="2"/>
          </p:cNvCxnSpPr>
          <p:nvPr/>
        </p:nvCxnSpPr>
        <p:spPr>
          <a:xfrm flipH="1">
            <a:off x="9729054" y="7956283"/>
            <a:ext cx="6337793" cy="27539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78DCA0E-FAE0-47A3-A1F9-B0DE9C43BD20}"/>
              </a:ext>
            </a:extLst>
          </p:cNvPr>
          <p:cNvCxnSpPr>
            <a:cxnSpLocks/>
            <a:endCxn id="82" idx="2"/>
          </p:cNvCxnSpPr>
          <p:nvPr/>
        </p:nvCxnSpPr>
        <p:spPr>
          <a:xfrm flipH="1">
            <a:off x="11031997" y="7956283"/>
            <a:ext cx="5034853" cy="27539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419AA6D-39B5-432F-9AF6-B250E3127B1C}"/>
              </a:ext>
            </a:extLst>
          </p:cNvPr>
          <p:cNvCxnSpPr>
            <a:cxnSpLocks/>
            <a:endCxn id="81" idx="2"/>
          </p:cNvCxnSpPr>
          <p:nvPr/>
        </p:nvCxnSpPr>
        <p:spPr>
          <a:xfrm>
            <a:off x="16066847" y="7982903"/>
            <a:ext cx="9378267" cy="27463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DFE831B0-1630-43B4-AACD-C8E3F9935404}"/>
              </a:ext>
            </a:extLst>
          </p:cNvPr>
          <p:cNvSpPr txBox="1"/>
          <p:nvPr/>
        </p:nvSpPr>
        <p:spPr>
          <a:xfrm>
            <a:off x="11542647" y="13289244"/>
            <a:ext cx="12723580"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333">
                <a:solidFill>
                  <a:schemeClr val="bg1"/>
                </a:solidFill>
              </a:rPr>
              <a:t>…                 …                 …</a:t>
            </a:r>
          </a:p>
        </p:txBody>
      </p:sp>
      <p:sp>
        <p:nvSpPr>
          <p:cNvPr id="170" name="TextBox 169">
            <a:extLst>
              <a:ext uri="{FF2B5EF4-FFF2-40B4-BE49-F238E27FC236}">
                <a16:creationId xmlns:a16="http://schemas.microsoft.com/office/drawing/2014/main" id="{433807DF-BAF2-4097-B280-10663BFDB8B1}"/>
              </a:ext>
            </a:extLst>
          </p:cNvPr>
          <p:cNvSpPr txBox="1"/>
          <p:nvPr/>
        </p:nvSpPr>
        <p:spPr>
          <a:xfrm>
            <a:off x="11542647" y="10476480"/>
            <a:ext cx="12723580"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333">
                <a:solidFill>
                  <a:schemeClr val="bg1"/>
                </a:solidFill>
              </a:rPr>
              <a:t>…                 …                 …</a:t>
            </a:r>
          </a:p>
        </p:txBody>
      </p:sp>
      <p:cxnSp>
        <p:nvCxnSpPr>
          <p:cNvPr id="171" name="Straight Connector 170">
            <a:extLst>
              <a:ext uri="{FF2B5EF4-FFF2-40B4-BE49-F238E27FC236}">
                <a16:creationId xmlns:a16="http://schemas.microsoft.com/office/drawing/2014/main" id="{894DDE32-58F6-4237-AAB9-AD2831804320}"/>
              </a:ext>
            </a:extLst>
          </p:cNvPr>
          <p:cNvCxnSpPr>
            <a:cxnSpLocks/>
            <a:endCxn id="83" idx="2"/>
          </p:cNvCxnSpPr>
          <p:nvPr/>
        </p:nvCxnSpPr>
        <p:spPr>
          <a:xfrm flipH="1">
            <a:off x="9729053" y="7982903"/>
            <a:ext cx="7388327" cy="2727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F307440-1CBC-4224-8A5C-FC9583DDA11F}"/>
              </a:ext>
            </a:extLst>
          </p:cNvPr>
          <p:cNvCxnSpPr>
            <a:cxnSpLocks/>
            <a:endCxn id="82" idx="2"/>
          </p:cNvCxnSpPr>
          <p:nvPr/>
        </p:nvCxnSpPr>
        <p:spPr>
          <a:xfrm flipH="1">
            <a:off x="11031997" y="7982903"/>
            <a:ext cx="6114607" cy="2727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88BDA00-9698-4DD6-BCF6-70617FE868B1}"/>
              </a:ext>
            </a:extLst>
          </p:cNvPr>
          <p:cNvCxnSpPr>
            <a:cxnSpLocks/>
            <a:endCxn id="81" idx="2"/>
          </p:cNvCxnSpPr>
          <p:nvPr/>
        </p:nvCxnSpPr>
        <p:spPr>
          <a:xfrm>
            <a:off x="17086960" y="7982903"/>
            <a:ext cx="8358153" cy="27463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1C3FBAA-9F36-4DAE-A01F-52FE24787CA6}"/>
              </a:ext>
            </a:extLst>
          </p:cNvPr>
          <p:cNvCxnSpPr>
            <a:cxnSpLocks/>
            <a:endCxn id="83" idx="2"/>
          </p:cNvCxnSpPr>
          <p:nvPr/>
        </p:nvCxnSpPr>
        <p:spPr>
          <a:xfrm flipH="1">
            <a:off x="9729054" y="7982903"/>
            <a:ext cx="9930953" cy="2727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3F83FCA-C76F-4918-9669-AF15FE7A30E7}"/>
              </a:ext>
            </a:extLst>
          </p:cNvPr>
          <p:cNvCxnSpPr>
            <a:cxnSpLocks/>
            <a:endCxn id="82" idx="2"/>
          </p:cNvCxnSpPr>
          <p:nvPr/>
        </p:nvCxnSpPr>
        <p:spPr>
          <a:xfrm flipH="1">
            <a:off x="11031997" y="7982903"/>
            <a:ext cx="8628013" cy="2727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F4146E12-3908-4088-9B49-33FDC2C96AB8}"/>
              </a:ext>
            </a:extLst>
          </p:cNvPr>
          <p:cNvCxnSpPr>
            <a:cxnSpLocks/>
            <a:endCxn id="81" idx="2"/>
          </p:cNvCxnSpPr>
          <p:nvPr/>
        </p:nvCxnSpPr>
        <p:spPr>
          <a:xfrm>
            <a:off x="19660007" y="7982903"/>
            <a:ext cx="5785107" cy="27463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8552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An MNIST Model</a:t>
            </a:r>
          </a:p>
        </p:txBody>
      </p:sp>
      <p:sp>
        <p:nvSpPr>
          <p:cNvPr id="373" name="TextBox 372">
            <a:extLst>
              <a:ext uri="{FF2B5EF4-FFF2-40B4-BE49-F238E27FC236}">
                <a16:creationId xmlns:a16="http://schemas.microsoft.com/office/drawing/2014/main" id="{643BF7C6-5757-4DE9-ABF2-34E0F4CEB72A}"/>
              </a:ext>
            </a:extLst>
          </p:cNvPr>
          <p:cNvSpPr txBox="1"/>
          <p:nvPr/>
        </p:nvSpPr>
        <p:spPr>
          <a:xfrm>
            <a:off x="27441614" y="6729138"/>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(784,)</a:t>
            </a:r>
          </a:p>
        </p:txBody>
      </p:sp>
      <p:sp>
        <p:nvSpPr>
          <p:cNvPr id="375" name="TextBox 374">
            <a:extLst>
              <a:ext uri="{FF2B5EF4-FFF2-40B4-BE49-F238E27FC236}">
                <a16:creationId xmlns:a16="http://schemas.microsoft.com/office/drawing/2014/main" id="{1AE54E7E-D959-48AF-97FF-0801326833A4}"/>
              </a:ext>
            </a:extLst>
          </p:cNvPr>
          <p:cNvSpPr txBox="1"/>
          <p:nvPr/>
        </p:nvSpPr>
        <p:spPr>
          <a:xfrm>
            <a:off x="27441614" y="10621911"/>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(512,)</a:t>
            </a:r>
          </a:p>
        </p:txBody>
      </p:sp>
      <p:sp>
        <p:nvSpPr>
          <p:cNvPr id="377" name="TextBox 376">
            <a:extLst>
              <a:ext uri="{FF2B5EF4-FFF2-40B4-BE49-F238E27FC236}">
                <a16:creationId xmlns:a16="http://schemas.microsoft.com/office/drawing/2014/main" id="{91A2F325-051F-4F72-AF64-E1E6E01A6886}"/>
              </a:ext>
            </a:extLst>
          </p:cNvPr>
          <p:cNvSpPr txBox="1"/>
          <p:nvPr/>
        </p:nvSpPr>
        <p:spPr>
          <a:xfrm>
            <a:off x="27441614" y="13622031"/>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(512,)</a:t>
            </a:r>
          </a:p>
        </p:txBody>
      </p:sp>
      <p:sp>
        <p:nvSpPr>
          <p:cNvPr id="379" name="TextBox 378">
            <a:extLst>
              <a:ext uri="{FF2B5EF4-FFF2-40B4-BE49-F238E27FC236}">
                <a16:creationId xmlns:a16="http://schemas.microsoft.com/office/drawing/2014/main" id="{E5CADB68-6768-4E25-828B-D6C8BD604994}"/>
              </a:ext>
            </a:extLst>
          </p:cNvPr>
          <p:cNvSpPr txBox="1"/>
          <p:nvPr/>
        </p:nvSpPr>
        <p:spPr>
          <a:xfrm>
            <a:off x="27441614" y="16865011"/>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(10,)</a:t>
            </a:r>
          </a:p>
        </p:txBody>
      </p:sp>
      <p:sp>
        <p:nvSpPr>
          <p:cNvPr id="380" name="Right Brace 379">
            <a:extLst>
              <a:ext uri="{FF2B5EF4-FFF2-40B4-BE49-F238E27FC236}">
                <a16:creationId xmlns:a16="http://schemas.microsoft.com/office/drawing/2014/main" id="{AE3E214E-A9A6-4570-B94B-29B9EE9FCEA9}"/>
              </a:ext>
            </a:extLst>
          </p:cNvPr>
          <p:cNvSpPr/>
          <p:nvPr/>
        </p:nvSpPr>
        <p:spPr>
          <a:xfrm>
            <a:off x="30717587" y="7190803"/>
            <a:ext cx="502300" cy="10176447"/>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0"/>
          </a:p>
        </p:txBody>
      </p:sp>
      <p:sp>
        <p:nvSpPr>
          <p:cNvPr id="3" name="TextBox 2">
            <a:extLst>
              <a:ext uri="{FF2B5EF4-FFF2-40B4-BE49-F238E27FC236}">
                <a16:creationId xmlns:a16="http://schemas.microsoft.com/office/drawing/2014/main" id="{3AAFFB8E-011C-4DCA-867A-12DAF173D44A}"/>
              </a:ext>
            </a:extLst>
          </p:cNvPr>
          <p:cNvSpPr txBox="1"/>
          <p:nvPr/>
        </p:nvSpPr>
        <p:spPr>
          <a:xfrm>
            <a:off x="31741497" y="11113811"/>
            <a:ext cx="3418373" cy="2308324"/>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8000">
                <a:solidFill>
                  <a:schemeClr val="tx1"/>
                </a:solidFill>
              </a:rPr>
              <a:t>Layer</a:t>
            </a:r>
          </a:p>
          <a:p>
            <a:pPr algn="ctr">
              <a:lnSpc>
                <a:spcPct val="90000"/>
              </a:lnSpc>
            </a:pPr>
            <a:r>
              <a:rPr lang="en-US" sz="8000">
                <a:solidFill>
                  <a:schemeClr val="tx1"/>
                </a:solidFill>
              </a:rPr>
              <a:t>Size</a:t>
            </a:r>
          </a:p>
        </p:txBody>
      </p:sp>
      <p:sp>
        <p:nvSpPr>
          <p:cNvPr id="187" name="TextBox 186">
            <a:extLst>
              <a:ext uri="{FF2B5EF4-FFF2-40B4-BE49-F238E27FC236}">
                <a16:creationId xmlns:a16="http://schemas.microsoft.com/office/drawing/2014/main" id="{E0CB014C-2072-44F1-AC04-4D0FC64DF189}"/>
              </a:ext>
            </a:extLst>
          </p:cNvPr>
          <p:cNvSpPr txBox="1"/>
          <p:nvPr/>
        </p:nvSpPr>
        <p:spPr>
          <a:xfrm>
            <a:off x="4537528" y="10857625"/>
            <a:ext cx="3195030" cy="1200329"/>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8000" err="1">
                <a:solidFill>
                  <a:schemeClr val="tx1"/>
                </a:solidFill>
              </a:rPr>
              <a:t>ReLU</a:t>
            </a:r>
            <a:endParaRPr lang="en-US" sz="8000">
              <a:solidFill>
                <a:schemeClr val="tx1"/>
              </a:solidFill>
            </a:endParaRPr>
          </a:p>
        </p:txBody>
      </p:sp>
      <p:sp>
        <p:nvSpPr>
          <p:cNvPr id="188" name="TextBox 187">
            <a:extLst>
              <a:ext uri="{FF2B5EF4-FFF2-40B4-BE49-F238E27FC236}">
                <a16:creationId xmlns:a16="http://schemas.microsoft.com/office/drawing/2014/main" id="{47168111-F819-4776-8A24-271D2CFF1A51}"/>
              </a:ext>
            </a:extLst>
          </p:cNvPr>
          <p:cNvSpPr txBox="1"/>
          <p:nvPr/>
        </p:nvSpPr>
        <p:spPr>
          <a:xfrm>
            <a:off x="4537527" y="16124507"/>
            <a:ext cx="4537607" cy="1280160"/>
          </a:xfrm>
          <a:prstGeom prst="rect">
            <a:avLst/>
          </a:prstGeom>
          <a:solidFill>
            <a:schemeClr val="accent4">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8000">
                <a:solidFill>
                  <a:schemeClr val="tx1"/>
                </a:solidFill>
              </a:rPr>
              <a:t>Linear</a:t>
            </a:r>
          </a:p>
        </p:txBody>
      </p:sp>
      <p:sp>
        <p:nvSpPr>
          <p:cNvPr id="189" name="TextBox 188">
            <a:extLst>
              <a:ext uri="{FF2B5EF4-FFF2-40B4-BE49-F238E27FC236}">
                <a16:creationId xmlns:a16="http://schemas.microsoft.com/office/drawing/2014/main" id="{5F807541-8DB6-4B49-85B1-D3600B23B6AF}"/>
              </a:ext>
            </a:extLst>
          </p:cNvPr>
          <p:cNvSpPr txBox="1"/>
          <p:nvPr/>
        </p:nvSpPr>
        <p:spPr>
          <a:xfrm>
            <a:off x="4537528" y="13491068"/>
            <a:ext cx="3195030" cy="1200329"/>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8000" err="1">
                <a:solidFill>
                  <a:schemeClr val="tx1"/>
                </a:solidFill>
              </a:rPr>
              <a:t>ReLU</a:t>
            </a:r>
            <a:endParaRPr lang="en-US" sz="8000">
              <a:solidFill>
                <a:schemeClr val="tx1"/>
              </a:solidFill>
            </a:endParaRPr>
          </a:p>
        </p:txBody>
      </p:sp>
      <p:sp>
        <p:nvSpPr>
          <p:cNvPr id="190" name="Google Shape;219;p33">
            <a:extLst>
              <a:ext uri="{FF2B5EF4-FFF2-40B4-BE49-F238E27FC236}">
                <a16:creationId xmlns:a16="http://schemas.microsoft.com/office/drawing/2014/main" id="{F9E985ED-D43A-42A4-AF8B-040E8A026BA8}"/>
              </a:ext>
            </a:extLst>
          </p:cNvPr>
          <p:cNvSpPr/>
          <p:nvPr/>
        </p:nvSpPr>
        <p:spPr>
          <a:xfrm rot="5400000">
            <a:off x="24901923" y="10732593"/>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91" name="Google Shape;219;p33">
            <a:extLst>
              <a:ext uri="{FF2B5EF4-FFF2-40B4-BE49-F238E27FC236}">
                <a16:creationId xmlns:a16="http://schemas.microsoft.com/office/drawing/2014/main" id="{8EAA38ED-7427-4C77-9953-A847CDA7524A}"/>
              </a:ext>
            </a:extLst>
          </p:cNvPr>
          <p:cNvSpPr/>
          <p:nvPr/>
        </p:nvSpPr>
        <p:spPr>
          <a:xfrm rot="5400000">
            <a:off x="10488807" y="1071354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92" name="Google Shape;219;p33">
            <a:extLst>
              <a:ext uri="{FF2B5EF4-FFF2-40B4-BE49-F238E27FC236}">
                <a16:creationId xmlns:a16="http://schemas.microsoft.com/office/drawing/2014/main" id="{FE0679F8-2AC1-4DA7-B085-78DB48F55137}"/>
              </a:ext>
            </a:extLst>
          </p:cNvPr>
          <p:cNvSpPr/>
          <p:nvPr/>
        </p:nvSpPr>
        <p:spPr>
          <a:xfrm rot="5400000">
            <a:off x="9185863" y="1071354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93" name="Google Shape;219;p33">
            <a:extLst>
              <a:ext uri="{FF2B5EF4-FFF2-40B4-BE49-F238E27FC236}">
                <a16:creationId xmlns:a16="http://schemas.microsoft.com/office/drawing/2014/main" id="{CD90EC92-E8F4-47B3-9725-ED83F0EE2796}"/>
              </a:ext>
            </a:extLst>
          </p:cNvPr>
          <p:cNvSpPr/>
          <p:nvPr/>
        </p:nvSpPr>
        <p:spPr>
          <a:xfrm rot="5400000">
            <a:off x="24901923" y="13448973"/>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94" name="Google Shape;219;p33">
            <a:extLst>
              <a:ext uri="{FF2B5EF4-FFF2-40B4-BE49-F238E27FC236}">
                <a16:creationId xmlns:a16="http://schemas.microsoft.com/office/drawing/2014/main" id="{0A75F393-54B0-46F9-A4CF-8ECAB2C7AAFD}"/>
              </a:ext>
            </a:extLst>
          </p:cNvPr>
          <p:cNvSpPr/>
          <p:nvPr/>
        </p:nvSpPr>
        <p:spPr>
          <a:xfrm rot="5400000">
            <a:off x="10488807" y="1342992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95" name="Google Shape;219;p33">
            <a:extLst>
              <a:ext uri="{FF2B5EF4-FFF2-40B4-BE49-F238E27FC236}">
                <a16:creationId xmlns:a16="http://schemas.microsoft.com/office/drawing/2014/main" id="{5800D1E8-AAE5-4745-8E47-6A0E72F2C030}"/>
              </a:ext>
            </a:extLst>
          </p:cNvPr>
          <p:cNvSpPr/>
          <p:nvPr/>
        </p:nvSpPr>
        <p:spPr>
          <a:xfrm rot="5400000">
            <a:off x="9185863" y="1342992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96" name="Google Shape;219;p33">
            <a:extLst>
              <a:ext uri="{FF2B5EF4-FFF2-40B4-BE49-F238E27FC236}">
                <a16:creationId xmlns:a16="http://schemas.microsoft.com/office/drawing/2014/main" id="{3CB1DD5C-9238-4685-A53B-F40FBD65864B}"/>
              </a:ext>
            </a:extLst>
          </p:cNvPr>
          <p:cNvSpPr/>
          <p:nvPr/>
        </p:nvSpPr>
        <p:spPr>
          <a:xfrm rot="5400000">
            <a:off x="1058864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197" name="Straight Connector 196">
            <a:extLst>
              <a:ext uri="{FF2B5EF4-FFF2-40B4-BE49-F238E27FC236}">
                <a16:creationId xmlns:a16="http://schemas.microsoft.com/office/drawing/2014/main" id="{1F4F2F8C-7EA9-45AA-AFFD-D0817F7F916D}"/>
              </a:ext>
            </a:extLst>
          </p:cNvPr>
          <p:cNvCxnSpPr>
            <a:cxnSpLocks/>
            <a:stCxn id="193" idx="6"/>
            <a:endCxn id="196" idx="2"/>
          </p:cNvCxnSpPr>
          <p:nvPr/>
        </p:nvCxnSpPr>
        <p:spPr>
          <a:xfrm flipH="1">
            <a:off x="11131838" y="14532043"/>
            <a:ext cx="1431327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D1508C6A-DBD0-4160-AB5E-41D8F939E78E}"/>
              </a:ext>
            </a:extLst>
          </p:cNvPr>
          <p:cNvCxnSpPr>
            <a:cxnSpLocks/>
            <a:stCxn id="194" idx="6"/>
            <a:endCxn id="196" idx="2"/>
          </p:cNvCxnSpPr>
          <p:nvPr/>
        </p:nvCxnSpPr>
        <p:spPr>
          <a:xfrm>
            <a:off x="11031997" y="14512990"/>
            <a:ext cx="9984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E797071B-8A05-4B54-A2B3-3B4884926D6E}"/>
              </a:ext>
            </a:extLst>
          </p:cNvPr>
          <p:cNvCxnSpPr>
            <a:cxnSpLocks/>
            <a:stCxn id="195" idx="6"/>
            <a:endCxn id="196" idx="2"/>
          </p:cNvCxnSpPr>
          <p:nvPr/>
        </p:nvCxnSpPr>
        <p:spPr>
          <a:xfrm>
            <a:off x="9729055" y="14512990"/>
            <a:ext cx="140278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DCCA5DB3-208A-4ED5-AF69-50D4BB73E391}"/>
              </a:ext>
            </a:extLst>
          </p:cNvPr>
          <p:cNvCxnSpPr>
            <a:cxnSpLocks/>
            <a:stCxn id="192" idx="6"/>
            <a:endCxn id="193" idx="2"/>
          </p:cNvCxnSpPr>
          <p:nvPr/>
        </p:nvCxnSpPr>
        <p:spPr>
          <a:xfrm>
            <a:off x="9729053" y="11796610"/>
            <a:ext cx="15716060" cy="1649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8537B897-10A5-477F-A449-89568C12FE1B}"/>
              </a:ext>
            </a:extLst>
          </p:cNvPr>
          <p:cNvCxnSpPr>
            <a:cxnSpLocks/>
            <a:stCxn id="192" idx="6"/>
            <a:endCxn id="194" idx="2"/>
          </p:cNvCxnSpPr>
          <p:nvPr/>
        </p:nvCxnSpPr>
        <p:spPr>
          <a:xfrm>
            <a:off x="9729055" y="11796610"/>
            <a:ext cx="1302943"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4A5C583-9AB1-4A85-9469-26CBB677B9CB}"/>
              </a:ext>
            </a:extLst>
          </p:cNvPr>
          <p:cNvCxnSpPr>
            <a:cxnSpLocks/>
            <a:stCxn id="192" idx="6"/>
            <a:endCxn id="195" idx="2"/>
          </p:cNvCxnSpPr>
          <p:nvPr/>
        </p:nvCxnSpPr>
        <p:spPr>
          <a:xfrm>
            <a:off x="9729053" y="11796610"/>
            <a:ext cx="0"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58C27629-6448-4FEA-9C30-C81941CACAEC}"/>
              </a:ext>
            </a:extLst>
          </p:cNvPr>
          <p:cNvCxnSpPr>
            <a:cxnSpLocks/>
            <a:stCxn id="190" idx="6"/>
            <a:endCxn id="193" idx="2"/>
          </p:cNvCxnSpPr>
          <p:nvPr/>
        </p:nvCxnSpPr>
        <p:spPr>
          <a:xfrm>
            <a:off x="25445113" y="11815663"/>
            <a:ext cx="0"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BD3CF183-D2F7-4ED3-A589-334441929771}"/>
              </a:ext>
            </a:extLst>
          </p:cNvPr>
          <p:cNvCxnSpPr>
            <a:cxnSpLocks/>
            <a:stCxn id="190" idx="6"/>
            <a:endCxn id="194" idx="2"/>
          </p:cNvCxnSpPr>
          <p:nvPr/>
        </p:nvCxnSpPr>
        <p:spPr>
          <a:xfrm flipH="1">
            <a:off x="11031998" y="11815663"/>
            <a:ext cx="14413117" cy="16109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9107B14-E9FA-4E3F-9CB6-4F48A250F3AD}"/>
              </a:ext>
            </a:extLst>
          </p:cNvPr>
          <p:cNvCxnSpPr>
            <a:cxnSpLocks/>
            <a:stCxn id="190" idx="6"/>
            <a:endCxn id="195" idx="2"/>
          </p:cNvCxnSpPr>
          <p:nvPr/>
        </p:nvCxnSpPr>
        <p:spPr>
          <a:xfrm flipH="1">
            <a:off x="9729053" y="11815663"/>
            <a:ext cx="15716060" cy="16109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117FE84-0C4F-4B06-B39D-EF9A1690E9A0}"/>
              </a:ext>
            </a:extLst>
          </p:cNvPr>
          <p:cNvCxnSpPr>
            <a:cxnSpLocks/>
            <a:stCxn id="191" idx="6"/>
            <a:endCxn id="193" idx="2"/>
          </p:cNvCxnSpPr>
          <p:nvPr/>
        </p:nvCxnSpPr>
        <p:spPr>
          <a:xfrm>
            <a:off x="11031998" y="11796610"/>
            <a:ext cx="14413117" cy="1649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ADB73DB3-4D7F-4EE0-A801-22075F229130}"/>
              </a:ext>
            </a:extLst>
          </p:cNvPr>
          <p:cNvCxnSpPr>
            <a:cxnSpLocks/>
            <a:stCxn id="191" idx="6"/>
            <a:endCxn id="194" idx="2"/>
          </p:cNvCxnSpPr>
          <p:nvPr/>
        </p:nvCxnSpPr>
        <p:spPr>
          <a:xfrm>
            <a:off x="11031997" y="11796610"/>
            <a:ext cx="0"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A9D3F46E-B806-4FDA-B08C-AEE3D4DDF98F}"/>
              </a:ext>
            </a:extLst>
          </p:cNvPr>
          <p:cNvCxnSpPr>
            <a:cxnSpLocks/>
            <a:stCxn id="191" idx="6"/>
            <a:endCxn id="195" idx="2"/>
          </p:cNvCxnSpPr>
          <p:nvPr/>
        </p:nvCxnSpPr>
        <p:spPr>
          <a:xfrm flipH="1">
            <a:off x="9729055" y="11796610"/>
            <a:ext cx="1302943"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09" name="Google Shape;219;p33">
            <a:extLst>
              <a:ext uri="{FF2B5EF4-FFF2-40B4-BE49-F238E27FC236}">
                <a16:creationId xmlns:a16="http://schemas.microsoft.com/office/drawing/2014/main" id="{07D260C6-B15D-4413-A7E5-7F7A6221F98B}"/>
              </a:ext>
            </a:extLst>
          </p:cNvPr>
          <p:cNvSpPr/>
          <p:nvPr/>
        </p:nvSpPr>
        <p:spPr>
          <a:xfrm rot="5400000">
            <a:off x="1205903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10" name="Google Shape;219;p33">
            <a:extLst>
              <a:ext uri="{FF2B5EF4-FFF2-40B4-BE49-F238E27FC236}">
                <a16:creationId xmlns:a16="http://schemas.microsoft.com/office/drawing/2014/main" id="{D47F1A65-8574-4ED2-AF69-1F7953EA54C7}"/>
              </a:ext>
            </a:extLst>
          </p:cNvPr>
          <p:cNvSpPr/>
          <p:nvPr/>
        </p:nvSpPr>
        <p:spPr>
          <a:xfrm rot="5400000">
            <a:off x="1352942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11" name="Google Shape;219;p33">
            <a:extLst>
              <a:ext uri="{FF2B5EF4-FFF2-40B4-BE49-F238E27FC236}">
                <a16:creationId xmlns:a16="http://schemas.microsoft.com/office/drawing/2014/main" id="{97F8DAE6-1A48-476A-8F7F-CCC72FC8E60A}"/>
              </a:ext>
            </a:extLst>
          </p:cNvPr>
          <p:cNvSpPr/>
          <p:nvPr/>
        </p:nvSpPr>
        <p:spPr>
          <a:xfrm rot="5400000">
            <a:off x="1499981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12" name="Google Shape;219;p33">
            <a:extLst>
              <a:ext uri="{FF2B5EF4-FFF2-40B4-BE49-F238E27FC236}">
                <a16:creationId xmlns:a16="http://schemas.microsoft.com/office/drawing/2014/main" id="{EAE52A27-66AE-4E7C-A972-0CCF8EF93BF0}"/>
              </a:ext>
            </a:extLst>
          </p:cNvPr>
          <p:cNvSpPr/>
          <p:nvPr/>
        </p:nvSpPr>
        <p:spPr>
          <a:xfrm rot="5400000">
            <a:off x="1647020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13" name="Google Shape;219;p33">
            <a:extLst>
              <a:ext uri="{FF2B5EF4-FFF2-40B4-BE49-F238E27FC236}">
                <a16:creationId xmlns:a16="http://schemas.microsoft.com/office/drawing/2014/main" id="{D20C833B-DC1E-412A-BF9C-B3226BCEC029}"/>
              </a:ext>
            </a:extLst>
          </p:cNvPr>
          <p:cNvSpPr/>
          <p:nvPr/>
        </p:nvSpPr>
        <p:spPr>
          <a:xfrm rot="5400000">
            <a:off x="1794059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14" name="Google Shape;219;p33">
            <a:extLst>
              <a:ext uri="{FF2B5EF4-FFF2-40B4-BE49-F238E27FC236}">
                <a16:creationId xmlns:a16="http://schemas.microsoft.com/office/drawing/2014/main" id="{8AA1398E-0BF9-4AF0-BAF6-40084C18BBAD}"/>
              </a:ext>
            </a:extLst>
          </p:cNvPr>
          <p:cNvSpPr/>
          <p:nvPr/>
        </p:nvSpPr>
        <p:spPr>
          <a:xfrm rot="5400000">
            <a:off x="1941098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15" name="Google Shape;219;p33">
            <a:extLst>
              <a:ext uri="{FF2B5EF4-FFF2-40B4-BE49-F238E27FC236}">
                <a16:creationId xmlns:a16="http://schemas.microsoft.com/office/drawing/2014/main" id="{17B9212A-9035-41E7-95D0-8753482EF4F2}"/>
              </a:ext>
            </a:extLst>
          </p:cNvPr>
          <p:cNvSpPr/>
          <p:nvPr/>
        </p:nvSpPr>
        <p:spPr>
          <a:xfrm rot="5400000">
            <a:off x="2088137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16" name="Google Shape;219;p33">
            <a:extLst>
              <a:ext uri="{FF2B5EF4-FFF2-40B4-BE49-F238E27FC236}">
                <a16:creationId xmlns:a16="http://schemas.microsoft.com/office/drawing/2014/main" id="{54EEB30A-286D-48B6-86D5-0E5C760C7F15}"/>
              </a:ext>
            </a:extLst>
          </p:cNvPr>
          <p:cNvSpPr/>
          <p:nvPr/>
        </p:nvSpPr>
        <p:spPr>
          <a:xfrm rot="5400000">
            <a:off x="2235176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17" name="Google Shape;219;p33">
            <a:extLst>
              <a:ext uri="{FF2B5EF4-FFF2-40B4-BE49-F238E27FC236}">
                <a16:creationId xmlns:a16="http://schemas.microsoft.com/office/drawing/2014/main" id="{7434BE2D-99E4-4554-810C-2E128479C0B5}"/>
              </a:ext>
            </a:extLst>
          </p:cNvPr>
          <p:cNvSpPr/>
          <p:nvPr/>
        </p:nvSpPr>
        <p:spPr>
          <a:xfrm rot="5400000">
            <a:off x="23822163"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218" name="Straight Connector 217">
            <a:extLst>
              <a:ext uri="{FF2B5EF4-FFF2-40B4-BE49-F238E27FC236}">
                <a16:creationId xmlns:a16="http://schemas.microsoft.com/office/drawing/2014/main" id="{03E5BBFF-D6F8-474F-BC51-95B297B34FE4}"/>
              </a:ext>
            </a:extLst>
          </p:cNvPr>
          <p:cNvCxnSpPr>
            <a:cxnSpLocks/>
            <a:stCxn id="195" idx="6"/>
            <a:endCxn id="209" idx="2"/>
          </p:cNvCxnSpPr>
          <p:nvPr/>
        </p:nvCxnSpPr>
        <p:spPr>
          <a:xfrm>
            <a:off x="9729054" y="14512990"/>
            <a:ext cx="287317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9FF0868-31E9-414C-97A1-4AA9FCABC81A}"/>
              </a:ext>
            </a:extLst>
          </p:cNvPr>
          <p:cNvCxnSpPr>
            <a:cxnSpLocks/>
            <a:stCxn id="194" idx="6"/>
            <a:endCxn id="209" idx="2"/>
          </p:cNvCxnSpPr>
          <p:nvPr/>
        </p:nvCxnSpPr>
        <p:spPr>
          <a:xfrm>
            <a:off x="11031998" y="14512990"/>
            <a:ext cx="157023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93221F1-A80E-49CE-B379-91965E0C76A5}"/>
              </a:ext>
            </a:extLst>
          </p:cNvPr>
          <p:cNvCxnSpPr>
            <a:cxnSpLocks/>
            <a:stCxn id="193" idx="6"/>
            <a:endCxn id="209" idx="2"/>
          </p:cNvCxnSpPr>
          <p:nvPr/>
        </p:nvCxnSpPr>
        <p:spPr>
          <a:xfrm flipH="1">
            <a:off x="12602227" y="14532043"/>
            <a:ext cx="1284288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2D1C327-8D8B-4005-B192-CEAA7E5954D3}"/>
              </a:ext>
            </a:extLst>
          </p:cNvPr>
          <p:cNvCxnSpPr>
            <a:cxnSpLocks/>
            <a:stCxn id="194" idx="6"/>
            <a:endCxn id="210" idx="2"/>
          </p:cNvCxnSpPr>
          <p:nvPr/>
        </p:nvCxnSpPr>
        <p:spPr>
          <a:xfrm>
            <a:off x="11031997" y="14512990"/>
            <a:ext cx="304062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6CA0B68-35BD-48C5-BF5E-92939641F193}"/>
              </a:ext>
            </a:extLst>
          </p:cNvPr>
          <p:cNvCxnSpPr>
            <a:cxnSpLocks/>
            <a:stCxn id="195" idx="6"/>
            <a:endCxn id="210" idx="2"/>
          </p:cNvCxnSpPr>
          <p:nvPr/>
        </p:nvCxnSpPr>
        <p:spPr>
          <a:xfrm>
            <a:off x="9729055" y="14512990"/>
            <a:ext cx="434356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1C3E3836-16ED-4485-9774-1EA87E1CD270}"/>
              </a:ext>
            </a:extLst>
          </p:cNvPr>
          <p:cNvCxnSpPr>
            <a:cxnSpLocks/>
            <a:stCxn id="193" idx="6"/>
            <a:endCxn id="210" idx="2"/>
          </p:cNvCxnSpPr>
          <p:nvPr/>
        </p:nvCxnSpPr>
        <p:spPr>
          <a:xfrm flipH="1">
            <a:off x="14072618" y="14532043"/>
            <a:ext cx="1137249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E3D7E68-5314-4333-B08C-B64FCB6948CB}"/>
              </a:ext>
            </a:extLst>
          </p:cNvPr>
          <p:cNvCxnSpPr>
            <a:cxnSpLocks/>
            <a:stCxn id="195" idx="6"/>
            <a:endCxn id="211" idx="2"/>
          </p:cNvCxnSpPr>
          <p:nvPr/>
        </p:nvCxnSpPr>
        <p:spPr>
          <a:xfrm>
            <a:off x="9729054" y="14512990"/>
            <a:ext cx="581395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0B35D996-A24E-4979-B8DC-F9433DE41742}"/>
              </a:ext>
            </a:extLst>
          </p:cNvPr>
          <p:cNvCxnSpPr>
            <a:cxnSpLocks/>
            <a:stCxn id="194" idx="6"/>
            <a:endCxn id="211" idx="2"/>
          </p:cNvCxnSpPr>
          <p:nvPr/>
        </p:nvCxnSpPr>
        <p:spPr>
          <a:xfrm>
            <a:off x="11031998" y="14512990"/>
            <a:ext cx="451101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B2CE72A-EAE7-4D78-97E5-A5819AB7A4EC}"/>
              </a:ext>
            </a:extLst>
          </p:cNvPr>
          <p:cNvCxnSpPr>
            <a:cxnSpLocks/>
            <a:stCxn id="193" idx="6"/>
            <a:endCxn id="211" idx="2"/>
          </p:cNvCxnSpPr>
          <p:nvPr/>
        </p:nvCxnSpPr>
        <p:spPr>
          <a:xfrm flipH="1">
            <a:off x="15543007" y="14532043"/>
            <a:ext cx="990210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EFC0F09-604F-4B29-9AE7-CC2AF4D24E6B}"/>
              </a:ext>
            </a:extLst>
          </p:cNvPr>
          <p:cNvCxnSpPr>
            <a:cxnSpLocks/>
            <a:stCxn id="195" idx="6"/>
            <a:endCxn id="212" idx="2"/>
          </p:cNvCxnSpPr>
          <p:nvPr/>
        </p:nvCxnSpPr>
        <p:spPr>
          <a:xfrm>
            <a:off x="9729055" y="14512990"/>
            <a:ext cx="728434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B9AE30FD-4080-4EE2-925F-582754F923E4}"/>
              </a:ext>
            </a:extLst>
          </p:cNvPr>
          <p:cNvCxnSpPr>
            <a:cxnSpLocks/>
            <a:stCxn id="194" idx="6"/>
            <a:endCxn id="212" idx="2"/>
          </p:cNvCxnSpPr>
          <p:nvPr/>
        </p:nvCxnSpPr>
        <p:spPr>
          <a:xfrm>
            <a:off x="11031997" y="14512990"/>
            <a:ext cx="598140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6523356-09AF-427F-9369-4BD2F1CE53A4}"/>
              </a:ext>
            </a:extLst>
          </p:cNvPr>
          <p:cNvCxnSpPr>
            <a:cxnSpLocks/>
            <a:stCxn id="193" idx="6"/>
            <a:endCxn id="212" idx="2"/>
          </p:cNvCxnSpPr>
          <p:nvPr/>
        </p:nvCxnSpPr>
        <p:spPr>
          <a:xfrm flipH="1">
            <a:off x="17013398" y="14532043"/>
            <a:ext cx="843171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037F26A-6CAB-49F8-B682-5C4379844195}"/>
              </a:ext>
            </a:extLst>
          </p:cNvPr>
          <p:cNvCxnSpPr>
            <a:cxnSpLocks/>
            <a:stCxn id="194" idx="6"/>
            <a:endCxn id="213" idx="2"/>
          </p:cNvCxnSpPr>
          <p:nvPr/>
        </p:nvCxnSpPr>
        <p:spPr>
          <a:xfrm>
            <a:off x="11031998" y="14512990"/>
            <a:ext cx="745179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16B88351-436C-4763-A8B5-F1FF3D15A9ED}"/>
              </a:ext>
            </a:extLst>
          </p:cNvPr>
          <p:cNvCxnSpPr>
            <a:cxnSpLocks/>
            <a:stCxn id="195" idx="6"/>
            <a:endCxn id="213" idx="2"/>
          </p:cNvCxnSpPr>
          <p:nvPr/>
        </p:nvCxnSpPr>
        <p:spPr>
          <a:xfrm>
            <a:off x="9729054" y="14512990"/>
            <a:ext cx="875473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C1ABFB5E-DD0B-4288-9161-DBA3DB5B8250}"/>
              </a:ext>
            </a:extLst>
          </p:cNvPr>
          <p:cNvCxnSpPr>
            <a:cxnSpLocks/>
            <a:stCxn id="193" idx="6"/>
            <a:endCxn id="213" idx="2"/>
          </p:cNvCxnSpPr>
          <p:nvPr/>
        </p:nvCxnSpPr>
        <p:spPr>
          <a:xfrm flipH="1">
            <a:off x="18483787" y="14532043"/>
            <a:ext cx="696132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0FF02FB-063C-4137-BFD5-2E037051768D}"/>
              </a:ext>
            </a:extLst>
          </p:cNvPr>
          <p:cNvCxnSpPr>
            <a:cxnSpLocks/>
            <a:stCxn id="195" idx="6"/>
            <a:endCxn id="214" idx="2"/>
          </p:cNvCxnSpPr>
          <p:nvPr/>
        </p:nvCxnSpPr>
        <p:spPr>
          <a:xfrm>
            <a:off x="9729055" y="14512990"/>
            <a:ext cx="1022512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5E0349F6-C419-41C2-AB41-C55883DC4AA1}"/>
              </a:ext>
            </a:extLst>
          </p:cNvPr>
          <p:cNvCxnSpPr>
            <a:cxnSpLocks/>
            <a:stCxn id="194" idx="6"/>
            <a:endCxn id="214" idx="2"/>
          </p:cNvCxnSpPr>
          <p:nvPr/>
        </p:nvCxnSpPr>
        <p:spPr>
          <a:xfrm>
            <a:off x="11031997" y="14512990"/>
            <a:ext cx="892218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FECD595E-04CE-4A25-88F3-10621A246DB0}"/>
              </a:ext>
            </a:extLst>
          </p:cNvPr>
          <p:cNvCxnSpPr>
            <a:cxnSpLocks/>
            <a:stCxn id="193" idx="6"/>
            <a:endCxn id="214" idx="2"/>
          </p:cNvCxnSpPr>
          <p:nvPr/>
        </p:nvCxnSpPr>
        <p:spPr>
          <a:xfrm flipH="1">
            <a:off x="19954178" y="14532043"/>
            <a:ext cx="549093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13A7B4B2-3A2F-4102-B12C-BF4BCBA78A2D}"/>
              </a:ext>
            </a:extLst>
          </p:cNvPr>
          <p:cNvCxnSpPr>
            <a:cxnSpLocks/>
            <a:stCxn id="195" idx="6"/>
            <a:endCxn id="215" idx="2"/>
          </p:cNvCxnSpPr>
          <p:nvPr/>
        </p:nvCxnSpPr>
        <p:spPr>
          <a:xfrm>
            <a:off x="9729054" y="14512990"/>
            <a:ext cx="1169551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E325A9A2-66F3-4923-956D-597D613F9B11}"/>
              </a:ext>
            </a:extLst>
          </p:cNvPr>
          <p:cNvCxnSpPr>
            <a:cxnSpLocks/>
            <a:stCxn id="194" idx="6"/>
            <a:endCxn id="215" idx="2"/>
          </p:cNvCxnSpPr>
          <p:nvPr/>
        </p:nvCxnSpPr>
        <p:spPr>
          <a:xfrm>
            <a:off x="11031998" y="14512990"/>
            <a:ext cx="1039257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A07E5612-05A4-4253-BC0B-2CA40D128D28}"/>
              </a:ext>
            </a:extLst>
          </p:cNvPr>
          <p:cNvCxnSpPr>
            <a:cxnSpLocks/>
            <a:stCxn id="193" idx="6"/>
            <a:endCxn id="215" idx="2"/>
          </p:cNvCxnSpPr>
          <p:nvPr/>
        </p:nvCxnSpPr>
        <p:spPr>
          <a:xfrm flipH="1">
            <a:off x="21424567" y="14532043"/>
            <a:ext cx="402054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8D65BD2-8904-4B09-B300-271C9EC3311C}"/>
              </a:ext>
            </a:extLst>
          </p:cNvPr>
          <p:cNvCxnSpPr>
            <a:cxnSpLocks/>
            <a:stCxn id="195" idx="6"/>
            <a:endCxn id="216" idx="2"/>
          </p:cNvCxnSpPr>
          <p:nvPr/>
        </p:nvCxnSpPr>
        <p:spPr>
          <a:xfrm>
            <a:off x="9729055" y="14512990"/>
            <a:ext cx="1316590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4F7C8C3-4D05-46E9-9CF2-EFD6DA719647}"/>
              </a:ext>
            </a:extLst>
          </p:cNvPr>
          <p:cNvCxnSpPr>
            <a:cxnSpLocks/>
            <a:stCxn id="194" idx="6"/>
            <a:endCxn id="216" idx="2"/>
          </p:cNvCxnSpPr>
          <p:nvPr/>
        </p:nvCxnSpPr>
        <p:spPr>
          <a:xfrm>
            <a:off x="11031997" y="14512990"/>
            <a:ext cx="1186296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82F966B-7B3A-4E4F-9D98-5CE07860EE47}"/>
              </a:ext>
            </a:extLst>
          </p:cNvPr>
          <p:cNvCxnSpPr>
            <a:cxnSpLocks/>
            <a:stCxn id="193" idx="6"/>
            <a:endCxn id="216" idx="2"/>
          </p:cNvCxnSpPr>
          <p:nvPr/>
        </p:nvCxnSpPr>
        <p:spPr>
          <a:xfrm flipH="1">
            <a:off x="22894958" y="14532043"/>
            <a:ext cx="255015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BF1567B8-DB0E-4008-8FB2-51E21DC75C5D}"/>
              </a:ext>
            </a:extLst>
          </p:cNvPr>
          <p:cNvCxnSpPr>
            <a:cxnSpLocks/>
            <a:stCxn id="195" idx="6"/>
            <a:endCxn id="217" idx="2"/>
          </p:cNvCxnSpPr>
          <p:nvPr/>
        </p:nvCxnSpPr>
        <p:spPr>
          <a:xfrm>
            <a:off x="9729053" y="14512990"/>
            <a:ext cx="1463630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5DD8D614-DEE9-460E-913E-A4372D36B3E2}"/>
              </a:ext>
            </a:extLst>
          </p:cNvPr>
          <p:cNvCxnSpPr>
            <a:cxnSpLocks/>
            <a:stCxn id="194" idx="6"/>
            <a:endCxn id="217" idx="2"/>
          </p:cNvCxnSpPr>
          <p:nvPr/>
        </p:nvCxnSpPr>
        <p:spPr>
          <a:xfrm>
            <a:off x="11031998" y="14512990"/>
            <a:ext cx="13333357"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E307F62F-FB22-4063-BB7F-CD390E4C0097}"/>
              </a:ext>
            </a:extLst>
          </p:cNvPr>
          <p:cNvCxnSpPr>
            <a:cxnSpLocks/>
            <a:stCxn id="193" idx="6"/>
            <a:endCxn id="217" idx="2"/>
          </p:cNvCxnSpPr>
          <p:nvPr/>
        </p:nvCxnSpPr>
        <p:spPr>
          <a:xfrm flipH="1">
            <a:off x="24365353" y="14532043"/>
            <a:ext cx="1079760"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245" name="Picture 244" descr="A picture containing drawing&#10;&#10;Description automatically generated">
            <a:extLst>
              <a:ext uri="{FF2B5EF4-FFF2-40B4-BE49-F238E27FC236}">
                <a16:creationId xmlns:a16="http://schemas.microsoft.com/office/drawing/2014/main" id="{BA729939-A4C4-41C5-BCCC-A5468C2A9D1A}"/>
              </a:ext>
            </a:extLst>
          </p:cNvPr>
          <p:cNvPicPr>
            <a:picLocks noChangeAspect="1"/>
          </p:cNvPicPr>
          <p:nvPr/>
        </p:nvPicPr>
        <p:blipFill>
          <a:blip r:embed="rId3"/>
          <a:stretch>
            <a:fillRect/>
          </a:stretch>
        </p:blipFill>
        <p:spPr>
          <a:xfrm>
            <a:off x="10302228" y="5750468"/>
            <a:ext cx="2622437" cy="2622437"/>
          </a:xfrm>
          <a:prstGeom prst="rect">
            <a:avLst/>
          </a:prstGeom>
        </p:spPr>
      </p:pic>
      <p:cxnSp>
        <p:nvCxnSpPr>
          <p:cNvPr id="246" name="Straight Arrow Connector 245">
            <a:extLst>
              <a:ext uri="{FF2B5EF4-FFF2-40B4-BE49-F238E27FC236}">
                <a16:creationId xmlns:a16="http://schemas.microsoft.com/office/drawing/2014/main" id="{838822B9-E019-42CA-B6D2-CBF49AE09454}"/>
              </a:ext>
            </a:extLst>
          </p:cNvPr>
          <p:cNvCxnSpPr>
            <a:cxnSpLocks/>
          </p:cNvCxnSpPr>
          <p:nvPr/>
        </p:nvCxnSpPr>
        <p:spPr>
          <a:xfrm>
            <a:off x="13194605" y="7137670"/>
            <a:ext cx="178144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B5D209B5-CA95-4961-ACEA-EF7A32215908}"/>
              </a:ext>
            </a:extLst>
          </p:cNvPr>
          <p:cNvSpPr txBox="1"/>
          <p:nvPr/>
        </p:nvSpPr>
        <p:spPr>
          <a:xfrm>
            <a:off x="14771295" y="6638544"/>
            <a:ext cx="5984830"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333">
                <a:solidFill>
                  <a:schemeClr val="bg1"/>
                </a:solidFill>
              </a:rPr>
              <a:t>[ 0, 0, …, 0]</a:t>
            </a:r>
          </a:p>
        </p:txBody>
      </p:sp>
      <p:cxnSp>
        <p:nvCxnSpPr>
          <p:cNvPr id="248" name="Straight Connector 247">
            <a:extLst>
              <a:ext uri="{FF2B5EF4-FFF2-40B4-BE49-F238E27FC236}">
                <a16:creationId xmlns:a16="http://schemas.microsoft.com/office/drawing/2014/main" id="{98134531-0C3E-4627-8021-10F93F64B061}"/>
              </a:ext>
            </a:extLst>
          </p:cNvPr>
          <p:cNvCxnSpPr>
            <a:cxnSpLocks/>
            <a:endCxn id="192" idx="2"/>
          </p:cNvCxnSpPr>
          <p:nvPr/>
        </p:nvCxnSpPr>
        <p:spPr>
          <a:xfrm flipH="1">
            <a:off x="9729054" y="7956283"/>
            <a:ext cx="6337793" cy="27539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156A53B5-2095-42B8-8E6A-837B934B114B}"/>
              </a:ext>
            </a:extLst>
          </p:cNvPr>
          <p:cNvCxnSpPr>
            <a:cxnSpLocks/>
            <a:endCxn id="191" idx="2"/>
          </p:cNvCxnSpPr>
          <p:nvPr/>
        </p:nvCxnSpPr>
        <p:spPr>
          <a:xfrm flipH="1">
            <a:off x="11031997" y="7956283"/>
            <a:ext cx="5034853" cy="27539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4CCD1754-C932-4030-B2E6-C82F5CDCDD92}"/>
              </a:ext>
            </a:extLst>
          </p:cNvPr>
          <p:cNvCxnSpPr>
            <a:cxnSpLocks/>
            <a:endCxn id="190" idx="2"/>
          </p:cNvCxnSpPr>
          <p:nvPr/>
        </p:nvCxnSpPr>
        <p:spPr>
          <a:xfrm>
            <a:off x="16066847" y="7982903"/>
            <a:ext cx="9378267" cy="27463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51" name="TextBox 250">
            <a:extLst>
              <a:ext uri="{FF2B5EF4-FFF2-40B4-BE49-F238E27FC236}">
                <a16:creationId xmlns:a16="http://schemas.microsoft.com/office/drawing/2014/main" id="{BCBE7FDA-911B-45D9-A381-DB5C0CA6C87C}"/>
              </a:ext>
            </a:extLst>
          </p:cNvPr>
          <p:cNvSpPr txBox="1"/>
          <p:nvPr/>
        </p:nvSpPr>
        <p:spPr>
          <a:xfrm>
            <a:off x="11542647" y="13289244"/>
            <a:ext cx="12723580"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333">
                <a:solidFill>
                  <a:schemeClr val="bg1"/>
                </a:solidFill>
              </a:rPr>
              <a:t>…                 …                 …</a:t>
            </a:r>
          </a:p>
        </p:txBody>
      </p:sp>
      <p:sp>
        <p:nvSpPr>
          <p:cNvPr id="252" name="TextBox 251">
            <a:extLst>
              <a:ext uri="{FF2B5EF4-FFF2-40B4-BE49-F238E27FC236}">
                <a16:creationId xmlns:a16="http://schemas.microsoft.com/office/drawing/2014/main" id="{47A607AF-631C-4E5C-B2FB-37132DF2D752}"/>
              </a:ext>
            </a:extLst>
          </p:cNvPr>
          <p:cNvSpPr txBox="1"/>
          <p:nvPr/>
        </p:nvSpPr>
        <p:spPr>
          <a:xfrm>
            <a:off x="11542647" y="10476480"/>
            <a:ext cx="12723580"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333">
                <a:solidFill>
                  <a:schemeClr val="bg1"/>
                </a:solidFill>
              </a:rPr>
              <a:t>…                 …                 …</a:t>
            </a:r>
          </a:p>
        </p:txBody>
      </p:sp>
      <p:cxnSp>
        <p:nvCxnSpPr>
          <p:cNvPr id="253" name="Straight Connector 252">
            <a:extLst>
              <a:ext uri="{FF2B5EF4-FFF2-40B4-BE49-F238E27FC236}">
                <a16:creationId xmlns:a16="http://schemas.microsoft.com/office/drawing/2014/main" id="{C21033DD-9950-4440-AC12-EDC2F929520C}"/>
              </a:ext>
            </a:extLst>
          </p:cNvPr>
          <p:cNvCxnSpPr>
            <a:cxnSpLocks/>
            <a:endCxn id="192" idx="2"/>
          </p:cNvCxnSpPr>
          <p:nvPr/>
        </p:nvCxnSpPr>
        <p:spPr>
          <a:xfrm flipH="1">
            <a:off x="9729053" y="7982903"/>
            <a:ext cx="7388327" cy="2727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07BF7B59-F80A-4746-842D-ED38A7E113B7}"/>
              </a:ext>
            </a:extLst>
          </p:cNvPr>
          <p:cNvCxnSpPr>
            <a:cxnSpLocks/>
            <a:endCxn id="191" idx="2"/>
          </p:cNvCxnSpPr>
          <p:nvPr/>
        </p:nvCxnSpPr>
        <p:spPr>
          <a:xfrm flipH="1">
            <a:off x="11031997" y="7982903"/>
            <a:ext cx="6114607" cy="2727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51C51C8-E845-4E5F-9D2D-A9EFA3CA3AC4}"/>
              </a:ext>
            </a:extLst>
          </p:cNvPr>
          <p:cNvCxnSpPr>
            <a:cxnSpLocks/>
            <a:endCxn id="190" idx="2"/>
          </p:cNvCxnSpPr>
          <p:nvPr/>
        </p:nvCxnSpPr>
        <p:spPr>
          <a:xfrm>
            <a:off x="17086960" y="7982903"/>
            <a:ext cx="8358153" cy="27463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0197C03-E2CB-471F-B195-5FFECA8E12CF}"/>
              </a:ext>
            </a:extLst>
          </p:cNvPr>
          <p:cNvCxnSpPr>
            <a:cxnSpLocks/>
            <a:endCxn id="192" idx="2"/>
          </p:cNvCxnSpPr>
          <p:nvPr/>
        </p:nvCxnSpPr>
        <p:spPr>
          <a:xfrm flipH="1">
            <a:off x="9729054" y="7982903"/>
            <a:ext cx="9930953" cy="2727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07A4D40-B800-4619-BA34-35C8173A847D}"/>
              </a:ext>
            </a:extLst>
          </p:cNvPr>
          <p:cNvCxnSpPr>
            <a:cxnSpLocks/>
            <a:endCxn id="191" idx="2"/>
          </p:cNvCxnSpPr>
          <p:nvPr/>
        </p:nvCxnSpPr>
        <p:spPr>
          <a:xfrm flipH="1">
            <a:off x="11031997" y="7982903"/>
            <a:ext cx="8628013" cy="2727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8AB2A688-36F3-467A-8983-84A87B720467}"/>
              </a:ext>
            </a:extLst>
          </p:cNvPr>
          <p:cNvCxnSpPr>
            <a:cxnSpLocks/>
            <a:endCxn id="190" idx="2"/>
          </p:cNvCxnSpPr>
          <p:nvPr/>
        </p:nvCxnSpPr>
        <p:spPr>
          <a:xfrm>
            <a:off x="19660007" y="7982903"/>
            <a:ext cx="5785107" cy="27463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831941B-460C-B3F7-8185-A0D7D8155153}"/>
              </a:ext>
            </a:extLst>
          </p:cNvPr>
          <p:cNvSpPr>
            <a:spLocks noGrp="1"/>
          </p:cNvSpPr>
          <p:nvPr>
            <p:ph type="body" sz="quarter" idx="10"/>
          </p:nvPr>
        </p:nvSpPr>
        <p:spPr>
          <a:xfrm>
            <a:off x="2514600" y="2487168"/>
            <a:ext cx="31546800" cy="1408176"/>
          </a:xfrm>
        </p:spPr>
        <p:txBody>
          <a:bodyPr/>
          <a:lstStyle/>
          <a:p>
            <a:r>
              <a:rPr lang="en-US"/>
              <a:t>During Prediction</a:t>
            </a:r>
          </a:p>
        </p:txBody>
      </p:sp>
    </p:spTree>
    <p:extLst>
      <p:ext uri="{BB962C8B-B14F-4D97-AF65-F5344CB8AC3E}">
        <p14:creationId xmlns:p14="http://schemas.microsoft.com/office/powerpoint/2010/main" val="40548858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An MNIST Model</a:t>
            </a:r>
          </a:p>
        </p:txBody>
      </p:sp>
      <p:sp>
        <p:nvSpPr>
          <p:cNvPr id="373" name="TextBox 372">
            <a:extLst>
              <a:ext uri="{FF2B5EF4-FFF2-40B4-BE49-F238E27FC236}">
                <a16:creationId xmlns:a16="http://schemas.microsoft.com/office/drawing/2014/main" id="{643BF7C6-5757-4DE9-ABF2-34E0F4CEB72A}"/>
              </a:ext>
            </a:extLst>
          </p:cNvPr>
          <p:cNvSpPr txBox="1"/>
          <p:nvPr/>
        </p:nvSpPr>
        <p:spPr>
          <a:xfrm>
            <a:off x="27441614" y="6729138"/>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(784,)</a:t>
            </a:r>
          </a:p>
        </p:txBody>
      </p:sp>
      <p:sp>
        <p:nvSpPr>
          <p:cNvPr id="375" name="TextBox 374">
            <a:extLst>
              <a:ext uri="{FF2B5EF4-FFF2-40B4-BE49-F238E27FC236}">
                <a16:creationId xmlns:a16="http://schemas.microsoft.com/office/drawing/2014/main" id="{1AE54E7E-D959-48AF-97FF-0801326833A4}"/>
              </a:ext>
            </a:extLst>
          </p:cNvPr>
          <p:cNvSpPr txBox="1"/>
          <p:nvPr/>
        </p:nvSpPr>
        <p:spPr>
          <a:xfrm>
            <a:off x="27441614" y="10621911"/>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(512,)</a:t>
            </a:r>
          </a:p>
        </p:txBody>
      </p:sp>
      <p:sp>
        <p:nvSpPr>
          <p:cNvPr id="377" name="TextBox 376">
            <a:extLst>
              <a:ext uri="{FF2B5EF4-FFF2-40B4-BE49-F238E27FC236}">
                <a16:creationId xmlns:a16="http://schemas.microsoft.com/office/drawing/2014/main" id="{91A2F325-051F-4F72-AF64-E1E6E01A6886}"/>
              </a:ext>
            </a:extLst>
          </p:cNvPr>
          <p:cNvSpPr txBox="1"/>
          <p:nvPr/>
        </p:nvSpPr>
        <p:spPr>
          <a:xfrm>
            <a:off x="27441614" y="13622031"/>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(512,)</a:t>
            </a:r>
          </a:p>
        </p:txBody>
      </p:sp>
      <p:sp>
        <p:nvSpPr>
          <p:cNvPr id="379" name="TextBox 378">
            <a:extLst>
              <a:ext uri="{FF2B5EF4-FFF2-40B4-BE49-F238E27FC236}">
                <a16:creationId xmlns:a16="http://schemas.microsoft.com/office/drawing/2014/main" id="{E5CADB68-6768-4E25-828B-D6C8BD604994}"/>
              </a:ext>
            </a:extLst>
          </p:cNvPr>
          <p:cNvSpPr txBox="1"/>
          <p:nvPr/>
        </p:nvSpPr>
        <p:spPr>
          <a:xfrm>
            <a:off x="27441614" y="16865011"/>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(10,)</a:t>
            </a:r>
          </a:p>
        </p:txBody>
      </p:sp>
      <p:sp>
        <p:nvSpPr>
          <p:cNvPr id="380" name="Right Brace 379">
            <a:extLst>
              <a:ext uri="{FF2B5EF4-FFF2-40B4-BE49-F238E27FC236}">
                <a16:creationId xmlns:a16="http://schemas.microsoft.com/office/drawing/2014/main" id="{AE3E214E-A9A6-4570-B94B-29B9EE9FCEA9}"/>
              </a:ext>
            </a:extLst>
          </p:cNvPr>
          <p:cNvSpPr/>
          <p:nvPr/>
        </p:nvSpPr>
        <p:spPr>
          <a:xfrm>
            <a:off x="30717587" y="7190803"/>
            <a:ext cx="502300" cy="10176447"/>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0"/>
          </a:p>
        </p:txBody>
      </p:sp>
      <p:sp>
        <p:nvSpPr>
          <p:cNvPr id="3" name="TextBox 2">
            <a:extLst>
              <a:ext uri="{FF2B5EF4-FFF2-40B4-BE49-F238E27FC236}">
                <a16:creationId xmlns:a16="http://schemas.microsoft.com/office/drawing/2014/main" id="{2485CA84-A907-435D-81BB-21133C8C5FEE}"/>
              </a:ext>
            </a:extLst>
          </p:cNvPr>
          <p:cNvSpPr txBox="1"/>
          <p:nvPr/>
        </p:nvSpPr>
        <p:spPr>
          <a:xfrm>
            <a:off x="4537528" y="10857625"/>
            <a:ext cx="3195030" cy="1200329"/>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8000" err="1">
                <a:solidFill>
                  <a:schemeClr val="tx1"/>
                </a:solidFill>
              </a:rPr>
              <a:t>ReLU</a:t>
            </a:r>
            <a:endParaRPr lang="en-US" sz="8000">
              <a:solidFill>
                <a:schemeClr val="tx1"/>
              </a:solidFill>
            </a:endParaRPr>
          </a:p>
        </p:txBody>
      </p:sp>
      <p:sp>
        <p:nvSpPr>
          <p:cNvPr id="26" name="TextBox 25">
            <a:extLst>
              <a:ext uri="{FF2B5EF4-FFF2-40B4-BE49-F238E27FC236}">
                <a16:creationId xmlns:a16="http://schemas.microsoft.com/office/drawing/2014/main" id="{53B24AB3-BD7A-4A6A-9E0E-F9892786968F}"/>
              </a:ext>
            </a:extLst>
          </p:cNvPr>
          <p:cNvSpPr txBox="1"/>
          <p:nvPr/>
        </p:nvSpPr>
        <p:spPr>
          <a:xfrm>
            <a:off x="4537527" y="16124508"/>
            <a:ext cx="4537607" cy="1200329"/>
          </a:xfrm>
          <a:prstGeom prst="rect">
            <a:avLst/>
          </a:prstGeom>
          <a:solidFill>
            <a:schemeClr val="accent4">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8000" err="1">
                <a:solidFill>
                  <a:schemeClr val="tx1"/>
                </a:solidFill>
              </a:rPr>
              <a:t>Softmax</a:t>
            </a:r>
            <a:endParaRPr lang="en-US" sz="8000">
              <a:solidFill>
                <a:schemeClr val="tx1"/>
              </a:solidFill>
            </a:endParaRPr>
          </a:p>
        </p:txBody>
      </p:sp>
      <p:sp>
        <p:nvSpPr>
          <p:cNvPr id="27" name="TextBox 26">
            <a:extLst>
              <a:ext uri="{FF2B5EF4-FFF2-40B4-BE49-F238E27FC236}">
                <a16:creationId xmlns:a16="http://schemas.microsoft.com/office/drawing/2014/main" id="{79D9D2BD-7276-420F-89A2-35A1FAA3A0C3}"/>
              </a:ext>
            </a:extLst>
          </p:cNvPr>
          <p:cNvSpPr txBox="1"/>
          <p:nvPr/>
        </p:nvSpPr>
        <p:spPr>
          <a:xfrm>
            <a:off x="31741497" y="11113811"/>
            <a:ext cx="3418373" cy="2308324"/>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8000">
                <a:solidFill>
                  <a:schemeClr val="tx1"/>
                </a:solidFill>
              </a:rPr>
              <a:t>Layer</a:t>
            </a:r>
          </a:p>
          <a:p>
            <a:pPr algn="ctr">
              <a:lnSpc>
                <a:spcPct val="90000"/>
              </a:lnSpc>
            </a:pPr>
            <a:r>
              <a:rPr lang="en-US" sz="8000">
                <a:solidFill>
                  <a:schemeClr val="tx1"/>
                </a:solidFill>
              </a:rPr>
              <a:t>Size</a:t>
            </a:r>
          </a:p>
        </p:txBody>
      </p:sp>
      <p:sp>
        <p:nvSpPr>
          <p:cNvPr id="28" name="TextBox 27">
            <a:extLst>
              <a:ext uri="{FF2B5EF4-FFF2-40B4-BE49-F238E27FC236}">
                <a16:creationId xmlns:a16="http://schemas.microsoft.com/office/drawing/2014/main" id="{CFD98014-5223-416C-BF0C-3B7797DC2214}"/>
              </a:ext>
            </a:extLst>
          </p:cNvPr>
          <p:cNvSpPr txBox="1"/>
          <p:nvPr/>
        </p:nvSpPr>
        <p:spPr>
          <a:xfrm>
            <a:off x="4537528" y="13491068"/>
            <a:ext cx="3195030" cy="1200329"/>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8000" err="1">
                <a:solidFill>
                  <a:schemeClr val="tx1"/>
                </a:solidFill>
              </a:rPr>
              <a:t>ReLU</a:t>
            </a:r>
            <a:endParaRPr lang="en-US" sz="8000">
              <a:solidFill>
                <a:schemeClr val="tx1"/>
              </a:solidFill>
            </a:endParaRPr>
          </a:p>
        </p:txBody>
      </p:sp>
      <p:sp>
        <p:nvSpPr>
          <p:cNvPr id="81" name="Google Shape;219;p33">
            <a:extLst>
              <a:ext uri="{FF2B5EF4-FFF2-40B4-BE49-F238E27FC236}">
                <a16:creationId xmlns:a16="http://schemas.microsoft.com/office/drawing/2014/main" id="{4B048139-F13B-43FA-B33B-435106851131}"/>
              </a:ext>
            </a:extLst>
          </p:cNvPr>
          <p:cNvSpPr/>
          <p:nvPr/>
        </p:nvSpPr>
        <p:spPr>
          <a:xfrm rot="5400000">
            <a:off x="24901923" y="10732593"/>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2" name="Google Shape;219;p33">
            <a:extLst>
              <a:ext uri="{FF2B5EF4-FFF2-40B4-BE49-F238E27FC236}">
                <a16:creationId xmlns:a16="http://schemas.microsoft.com/office/drawing/2014/main" id="{A28C4ADA-4BC6-46A6-A2F7-276F8838B4C2}"/>
              </a:ext>
            </a:extLst>
          </p:cNvPr>
          <p:cNvSpPr/>
          <p:nvPr/>
        </p:nvSpPr>
        <p:spPr>
          <a:xfrm rot="5400000">
            <a:off x="10488807" y="1071354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3" name="Google Shape;219;p33">
            <a:extLst>
              <a:ext uri="{FF2B5EF4-FFF2-40B4-BE49-F238E27FC236}">
                <a16:creationId xmlns:a16="http://schemas.microsoft.com/office/drawing/2014/main" id="{0F4E7910-E218-43E2-981F-D231821BD830}"/>
              </a:ext>
            </a:extLst>
          </p:cNvPr>
          <p:cNvSpPr/>
          <p:nvPr/>
        </p:nvSpPr>
        <p:spPr>
          <a:xfrm rot="5400000">
            <a:off x="9185863" y="1071354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4" name="Google Shape;219;p33">
            <a:extLst>
              <a:ext uri="{FF2B5EF4-FFF2-40B4-BE49-F238E27FC236}">
                <a16:creationId xmlns:a16="http://schemas.microsoft.com/office/drawing/2014/main" id="{8FE3DFFB-50B3-4A08-AFDA-C5F0766F525D}"/>
              </a:ext>
            </a:extLst>
          </p:cNvPr>
          <p:cNvSpPr/>
          <p:nvPr/>
        </p:nvSpPr>
        <p:spPr>
          <a:xfrm rot="5400000">
            <a:off x="24901923" y="13448973"/>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5" name="Google Shape;219;p33">
            <a:extLst>
              <a:ext uri="{FF2B5EF4-FFF2-40B4-BE49-F238E27FC236}">
                <a16:creationId xmlns:a16="http://schemas.microsoft.com/office/drawing/2014/main" id="{77952AF0-A1D5-4D7A-974E-6D625B735024}"/>
              </a:ext>
            </a:extLst>
          </p:cNvPr>
          <p:cNvSpPr/>
          <p:nvPr/>
        </p:nvSpPr>
        <p:spPr>
          <a:xfrm rot="5400000">
            <a:off x="10488807" y="1342992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6" name="Google Shape;219;p33">
            <a:extLst>
              <a:ext uri="{FF2B5EF4-FFF2-40B4-BE49-F238E27FC236}">
                <a16:creationId xmlns:a16="http://schemas.microsoft.com/office/drawing/2014/main" id="{BE77691B-474C-4EAE-BE13-0DD2CBA789E7}"/>
              </a:ext>
            </a:extLst>
          </p:cNvPr>
          <p:cNvSpPr/>
          <p:nvPr/>
        </p:nvSpPr>
        <p:spPr>
          <a:xfrm rot="5400000">
            <a:off x="9185863" y="1342992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7" name="Google Shape;219;p33">
            <a:extLst>
              <a:ext uri="{FF2B5EF4-FFF2-40B4-BE49-F238E27FC236}">
                <a16:creationId xmlns:a16="http://schemas.microsoft.com/office/drawing/2014/main" id="{5C04B8EF-E967-45D8-BA12-3EF29E3D0F25}"/>
              </a:ext>
            </a:extLst>
          </p:cNvPr>
          <p:cNvSpPr/>
          <p:nvPr/>
        </p:nvSpPr>
        <p:spPr>
          <a:xfrm rot="5400000">
            <a:off x="1058864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88" name="Straight Connector 87">
            <a:extLst>
              <a:ext uri="{FF2B5EF4-FFF2-40B4-BE49-F238E27FC236}">
                <a16:creationId xmlns:a16="http://schemas.microsoft.com/office/drawing/2014/main" id="{74FC2F82-C3CB-430A-A74F-7B628CCAE98E}"/>
              </a:ext>
            </a:extLst>
          </p:cNvPr>
          <p:cNvCxnSpPr>
            <a:cxnSpLocks/>
            <a:stCxn id="84" idx="6"/>
            <a:endCxn id="87" idx="2"/>
          </p:cNvCxnSpPr>
          <p:nvPr/>
        </p:nvCxnSpPr>
        <p:spPr>
          <a:xfrm flipH="1">
            <a:off x="11131838" y="14532043"/>
            <a:ext cx="1431327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5D7D0BD-89B4-455A-8EB0-DFD15EC398C4}"/>
              </a:ext>
            </a:extLst>
          </p:cNvPr>
          <p:cNvCxnSpPr>
            <a:cxnSpLocks/>
            <a:stCxn id="85" idx="6"/>
            <a:endCxn id="87" idx="2"/>
          </p:cNvCxnSpPr>
          <p:nvPr/>
        </p:nvCxnSpPr>
        <p:spPr>
          <a:xfrm>
            <a:off x="11031997" y="14512990"/>
            <a:ext cx="9984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A7FFFE5-D097-4229-9058-900AB1BE5200}"/>
              </a:ext>
            </a:extLst>
          </p:cNvPr>
          <p:cNvCxnSpPr>
            <a:cxnSpLocks/>
            <a:stCxn id="86" idx="6"/>
            <a:endCxn id="87" idx="2"/>
          </p:cNvCxnSpPr>
          <p:nvPr/>
        </p:nvCxnSpPr>
        <p:spPr>
          <a:xfrm>
            <a:off x="9729055" y="14512990"/>
            <a:ext cx="140278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D286654-262C-435A-9B02-F27DD62878CB}"/>
              </a:ext>
            </a:extLst>
          </p:cNvPr>
          <p:cNvCxnSpPr>
            <a:cxnSpLocks/>
            <a:stCxn id="83" idx="6"/>
            <a:endCxn id="84" idx="2"/>
          </p:cNvCxnSpPr>
          <p:nvPr/>
        </p:nvCxnSpPr>
        <p:spPr>
          <a:xfrm>
            <a:off x="9729053" y="11796610"/>
            <a:ext cx="15716060" cy="1649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5EBFE71-7F75-44EB-9FC5-1C63AD88D27B}"/>
              </a:ext>
            </a:extLst>
          </p:cNvPr>
          <p:cNvCxnSpPr>
            <a:cxnSpLocks/>
            <a:stCxn id="83" idx="6"/>
            <a:endCxn id="85" idx="2"/>
          </p:cNvCxnSpPr>
          <p:nvPr/>
        </p:nvCxnSpPr>
        <p:spPr>
          <a:xfrm>
            <a:off x="9729055" y="11796610"/>
            <a:ext cx="1302943"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4D907D1-8FB5-41BB-A8EA-C7F80422363A}"/>
              </a:ext>
            </a:extLst>
          </p:cNvPr>
          <p:cNvCxnSpPr>
            <a:cxnSpLocks/>
            <a:stCxn id="83" idx="6"/>
            <a:endCxn id="86" idx="2"/>
          </p:cNvCxnSpPr>
          <p:nvPr/>
        </p:nvCxnSpPr>
        <p:spPr>
          <a:xfrm>
            <a:off x="9729053" y="11796610"/>
            <a:ext cx="0"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07B71BC-92D8-44CC-B979-8BEF9C95F014}"/>
              </a:ext>
            </a:extLst>
          </p:cNvPr>
          <p:cNvCxnSpPr>
            <a:cxnSpLocks/>
            <a:stCxn id="81" idx="6"/>
            <a:endCxn id="84" idx="2"/>
          </p:cNvCxnSpPr>
          <p:nvPr/>
        </p:nvCxnSpPr>
        <p:spPr>
          <a:xfrm>
            <a:off x="25445113" y="11815663"/>
            <a:ext cx="0"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B1B965-1C8E-4E53-A0A6-BA6CDC923653}"/>
              </a:ext>
            </a:extLst>
          </p:cNvPr>
          <p:cNvCxnSpPr>
            <a:cxnSpLocks/>
            <a:stCxn id="81" idx="6"/>
            <a:endCxn id="85" idx="2"/>
          </p:cNvCxnSpPr>
          <p:nvPr/>
        </p:nvCxnSpPr>
        <p:spPr>
          <a:xfrm flipH="1">
            <a:off x="11031998" y="11815663"/>
            <a:ext cx="14413117" cy="16109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506D8E0-F2F8-4521-978F-94B7806D63FB}"/>
              </a:ext>
            </a:extLst>
          </p:cNvPr>
          <p:cNvCxnSpPr>
            <a:cxnSpLocks/>
            <a:stCxn id="81" idx="6"/>
            <a:endCxn id="86" idx="2"/>
          </p:cNvCxnSpPr>
          <p:nvPr/>
        </p:nvCxnSpPr>
        <p:spPr>
          <a:xfrm flipH="1">
            <a:off x="9729053" y="11815663"/>
            <a:ext cx="15716060" cy="16109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4AB71DB-467C-4A58-844B-F13ABCA02D6E}"/>
              </a:ext>
            </a:extLst>
          </p:cNvPr>
          <p:cNvCxnSpPr>
            <a:cxnSpLocks/>
            <a:stCxn id="82" idx="6"/>
            <a:endCxn id="84" idx="2"/>
          </p:cNvCxnSpPr>
          <p:nvPr/>
        </p:nvCxnSpPr>
        <p:spPr>
          <a:xfrm>
            <a:off x="11031998" y="11796610"/>
            <a:ext cx="14413117" cy="1649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5B1FEDB-E82C-4E9E-80B0-DA642A7E1665}"/>
              </a:ext>
            </a:extLst>
          </p:cNvPr>
          <p:cNvCxnSpPr>
            <a:cxnSpLocks/>
            <a:stCxn id="82" idx="6"/>
            <a:endCxn id="85" idx="2"/>
          </p:cNvCxnSpPr>
          <p:nvPr/>
        </p:nvCxnSpPr>
        <p:spPr>
          <a:xfrm>
            <a:off x="11031997" y="11796610"/>
            <a:ext cx="0"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5E74767-F030-4901-9CDE-16599144DF68}"/>
              </a:ext>
            </a:extLst>
          </p:cNvPr>
          <p:cNvCxnSpPr>
            <a:cxnSpLocks/>
            <a:stCxn id="82" idx="6"/>
            <a:endCxn id="86" idx="2"/>
          </p:cNvCxnSpPr>
          <p:nvPr/>
        </p:nvCxnSpPr>
        <p:spPr>
          <a:xfrm flipH="1">
            <a:off x="9729055" y="11796610"/>
            <a:ext cx="1302943" cy="1630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06" name="Google Shape;219;p33">
            <a:extLst>
              <a:ext uri="{FF2B5EF4-FFF2-40B4-BE49-F238E27FC236}">
                <a16:creationId xmlns:a16="http://schemas.microsoft.com/office/drawing/2014/main" id="{B769BD9F-EBE4-4EB4-BFB3-730DE6280020}"/>
              </a:ext>
            </a:extLst>
          </p:cNvPr>
          <p:cNvSpPr/>
          <p:nvPr/>
        </p:nvSpPr>
        <p:spPr>
          <a:xfrm rot="5400000">
            <a:off x="1205903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08" name="Google Shape;219;p33">
            <a:extLst>
              <a:ext uri="{FF2B5EF4-FFF2-40B4-BE49-F238E27FC236}">
                <a16:creationId xmlns:a16="http://schemas.microsoft.com/office/drawing/2014/main" id="{DE918818-87DB-4A63-A5D8-688759915F46}"/>
              </a:ext>
            </a:extLst>
          </p:cNvPr>
          <p:cNvSpPr/>
          <p:nvPr/>
        </p:nvSpPr>
        <p:spPr>
          <a:xfrm rot="5400000">
            <a:off x="1352942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09" name="Google Shape;219;p33">
            <a:extLst>
              <a:ext uri="{FF2B5EF4-FFF2-40B4-BE49-F238E27FC236}">
                <a16:creationId xmlns:a16="http://schemas.microsoft.com/office/drawing/2014/main" id="{EB9130A9-2464-45E8-ADE0-1CFBAABAD512}"/>
              </a:ext>
            </a:extLst>
          </p:cNvPr>
          <p:cNvSpPr/>
          <p:nvPr/>
        </p:nvSpPr>
        <p:spPr>
          <a:xfrm rot="5400000">
            <a:off x="1499981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1" name="Google Shape;219;p33">
            <a:extLst>
              <a:ext uri="{FF2B5EF4-FFF2-40B4-BE49-F238E27FC236}">
                <a16:creationId xmlns:a16="http://schemas.microsoft.com/office/drawing/2014/main" id="{2EC84CDA-001C-4798-A5C2-D959031FCE64}"/>
              </a:ext>
            </a:extLst>
          </p:cNvPr>
          <p:cNvSpPr/>
          <p:nvPr/>
        </p:nvSpPr>
        <p:spPr>
          <a:xfrm rot="5400000">
            <a:off x="1647020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2" name="Google Shape;219;p33">
            <a:extLst>
              <a:ext uri="{FF2B5EF4-FFF2-40B4-BE49-F238E27FC236}">
                <a16:creationId xmlns:a16="http://schemas.microsoft.com/office/drawing/2014/main" id="{43BBE948-9FD5-4054-A59F-106215CE13AF}"/>
              </a:ext>
            </a:extLst>
          </p:cNvPr>
          <p:cNvSpPr/>
          <p:nvPr/>
        </p:nvSpPr>
        <p:spPr>
          <a:xfrm rot="5400000">
            <a:off x="1794059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4" name="Google Shape;219;p33">
            <a:extLst>
              <a:ext uri="{FF2B5EF4-FFF2-40B4-BE49-F238E27FC236}">
                <a16:creationId xmlns:a16="http://schemas.microsoft.com/office/drawing/2014/main" id="{109B7FD9-AAF2-46C4-8A9E-069444006ED3}"/>
              </a:ext>
            </a:extLst>
          </p:cNvPr>
          <p:cNvSpPr/>
          <p:nvPr/>
        </p:nvSpPr>
        <p:spPr>
          <a:xfrm rot="5400000">
            <a:off x="1941098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5" name="Google Shape;219;p33">
            <a:extLst>
              <a:ext uri="{FF2B5EF4-FFF2-40B4-BE49-F238E27FC236}">
                <a16:creationId xmlns:a16="http://schemas.microsoft.com/office/drawing/2014/main" id="{E9DC7872-1AF3-4FDC-913E-840F4CE32E5E}"/>
              </a:ext>
            </a:extLst>
          </p:cNvPr>
          <p:cNvSpPr/>
          <p:nvPr/>
        </p:nvSpPr>
        <p:spPr>
          <a:xfrm rot="5400000">
            <a:off x="2088137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7" name="Google Shape;219;p33">
            <a:extLst>
              <a:ext uri="{FF2B5EF4-FFF2-40B4-BE49-F238E27FC236}">
                <a16:creationId xmlns:a16="http://schemas.microsoft.com/office/drawing/2014/main" id="{0DF80451-4E4F-4E3B-83EA-74B8C305BAB5}"/>
              </a:ext>
            </a:extLst>
          </p:cNvPr>
          <p:cNvSpPr/>
          <p:nvPr/>
        </p:nvSpPr>
        <p:spPr>
          <a:xfrm rot="5400000">
            <a:off x="22351767"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8" name="Google Shape;219;p33">
            <a:extLst>
              <a:ext uri="{FF2B5EF4-FFF2-40B4-BE49-F238E27FC236}">
                <a16:creationId xmlns:a16="http://schemas.microsoft.com/office/drawing/2014/main" id="{D4EB7184-DC31-46B3-84B7-F78E27B3523A}"/>
              </a:ext>
            </a:extLst>
          </p:cNvPr>
          <p:cNvSpPr/>
          <p:nvPr/>
        </p:nvSpPr>
        <p:spPr>
          <a:xfrm rot="5400000">
            <a:off x="23822163" y="16284180"/>
            <a:ext cx="1086380" cy="1079760"/>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120" name="Straight Connector 119">
            <a:extLst>
              <a:ext uri="{FF2B5EF4-FFF2-40B4-BE49-F238E27FC236}">
                <a16:creationId xmlns:a16="http://schemas.microsoft.com/office/drawing/2014/main" id="{9CB27158-359C-4324-B306-32CB6BE519DF}"/>
              </a:ext>
            </a:extLst>
          </p:cNvPr>
          <p:cNvCxnSpPr>
            <a:cxnSpLocks/>
            <a:stCxn id="86" idx="6"/>
            <a:endCxn id="106" idx="2"/>
          </p:cNvCxnSpPr>
          <p:nvPr/>
        </p:nvCxnSpPr>
        <p:spPr>
          <a:xfrm>
            <a:off x="9729054" y="14512990"/>
            <a:ext cx="287317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AA8E4BA-4DDF-4361-BD1B-7C1D55859E36}"/>
              </a:ext>
            </a:extLst>
          </p:cNvPr>
          <p:cNvCxnSpPr>
            <a:cxnSpLocks/>
            <a:stCxn id="85" idx="6"/>
            <a:endCxn id="106" idx="2"/>
          </p:cNvCxnSpPr>
          <p:nvPr/>
        </p:nvCxnSpPr>
        <p:spPr>
          <a:xfrm>
            <a:off x="11031998" y="14512990"/>
            <a:ext cx="157023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9ECFE2D-A822-458D-8AE8-36B0FDD16539}"/>
              </a:ext>
            </a:extLst>
          </p:cNvPr>
          <p:cNvCxnSpPr>
            <a:cxnSpLocks/>
            <a:stCxn id="84" idx="6"/>
            <a:endCxn id="106" idx="2"/>
          </p:cNvCxnSpPr>
          <p:nvPr/>
        </p:nvCxnSpPr>
        <p:spPr>
          <a:xfrm flipH="1">
            <a:off x="12602227" y="14532043"/>
            <a:ext cx="1284288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F9D4DE7-E112-48CD-B1A8-11D79114C67C}"/>
              </a:ext>
            </a:extLst>
          </p:cNvPr>
          <p:cNvCxnSpPr>
            <a:cxnSpLocks/>
            <a:stCxn id="85" idx="6"/>
            <a:endCxn id="108" idx="2"/>
          </p:cNvCxnSpPr>
          <p:nvPr/>
        </p:nvCxnSpPr>
        <p:spPr>
          <a:xfrm>
            <a:off x="11031997" y="14512990"/>
            <a:ext cx="304062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918F6A9-41E3-4EF4-9186-6B5D032E6049}"/>
              </a:ext>
            </a:extLst>
          </p:cNvPr>
          <p:cNvCxnSpPr>
            <a:cxnSpLocks/>
            <a:stCxn id="86" idx="6"/>
            <a:endCxn id="108" idx="2"/>
          </p:cNvCxnSpPr>
          <p:nvPr/>
        </p:nvCxnSpPr>
        <p:spPr>
          <a:xfrm>
            <a:off x="9729055" y="14512990"/>
            <a:ext cx="434356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E9CCC07-6B65-4782-A02B-09D41AEBD0E3}"/>
              </a:ext>
            </a:extLst>
          </p:cNvPr>
          <p:cNvCxnSpPr>
            <a:cxnSpLocks/>
            <a:stCxn id="84" idx="6"/>
            <a:endCxn id="108" idx="2"/>
          </p:cNvCxnSpPr>
          <p:nvPr/>
        </p:nvCxnSpPr>
        <p:spPr>
          <a:xfrm flipH="1">
            <a:off x="14072618" y="14532043"/>
            <a:ext cx="1137249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BFE81A1-87D3-4252-B495-27CC2D4B046F}"/>
              </a:ext>
            </a:extLst>
          </p:cNvPr>
          <p:cNvCxnSpPr>
            <a:cxnSpLocks/>
            <a:stCxn id="86" idx="6"/>
            <a:endCxn id="109" idx="2"/>
          </p:cNvCxnSpPr>
          <p:nvPr/>
        </p:nvCxnSpPr>
        <p:spPr>
          <a:xfrm>
            <a:off x="9729054" y="14512990"/>
            <a:ext cx="581395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EBB3C12-230F-439B-BE28-C1B9B68CCDC0}"/>
              </a:ext>
            </a:extLst>
          </p:cNvPr>
          <p:cNvCxnSpPr>
            <a:cxnSpLocks/>
            <a:stCxn id="85" idx="6"/>
            <a:endCxn id="109" idx="2"/>
          </p:cNvCxnSpPr>
          <p:nvPr/>
        </p:nvCxnSpPr>
        <p:spPr>
          <a:xfrm>
            <a:off x="11031998" y="14512990"/>
            <a:ext cx="451101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97AFF3B-08D9-4931-98A1-36594C2DEAC8}"/>
              </a:ext>
            </a:extLst>
          </p:cNvPr>
          <p:cNvCxnSpPr>
            <a:cxnSpLocks/>
            <a:stCxn id="84" idx="6"/>
            <a:endCxn id="109" idx="2"/>
          </p:cNvCxnSpPr>
          <p:nvPr/>
        </p:nvCxnSpPr>
        <p:spPr>
          <a:xfrm flipH="1">
            <a:off x="15543007" y="14532043"/>
            <a:ext cx="990210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CA28170-8631-4D81-9F99-E1A20889D39F}"/>
              </a:ext>
            </a:extLst>
          </p:cNvPr>
          <p:cNvCxnSpPr>
            <a:cxnSpLocks/>
            <a:stCxn id="86" idx="6"/>
            <a:endCxn id="111" idx="2"/>
          </p:cNvCxnSpPr>
          <p:nvPr/>
        </p:nvCxnSpPr>
        <p:spPr>
          <a:xfrm>
            <a:off x="9729055" y="14512990"/>
            <a:ext cx="728434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896D1A4-15A4-4516-BAA6-957C1800FE20}"/>
              </a:ext>
            </a:extLst>
          </p:cNvPr>
          <p:cNvCxnSpPr>
            <a:cxnSpLocks/>
            <a:stCxn id="85" idx="6"/>
            <a:endCxn id="111" idx="2"/>
          </p:cNvCxnSpPr>
          <p:nvPr/>
        </p:nvCxnSpPr>
        <p:spPr>
          <a:xfrm>
            <a:off x="11031997" y="14512990"/>
            <a:ext cx="598140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21FE895-1AF3-4A8B-8053-BD4A003F1ADF}"/>
              </a:ext>
            </a:extLst>
          </p:cNvPr>
          <p:cNvCxnSpPr>
            <a:cxnSpLocks/>
            <a:stCxn id="84" idx="6"/>
            <a:endCxn id="111" idx="2"/>
          </p:cNvCxnSpPr>
          <p:nvPr/>
        </p:nvCxnSpPr>
        <p:spPr>
          <a:xfrm flipH="1">
            <a:off x="17013398" y="14532043"/>
            <a:ext cx="843171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F9DBBA1-D3BC-4CF1-AC04-1C13EAB1DA50}"/>
              </a:ext>
            </a:extLst>
          </p:cNvPr>
          <p:cNvCxnSpPr>
            <a:cxnSpLocks/>
            <a:stCxn id="85" idx="6"/>
            <a:endCxn id="112" idx="2"/>
          </p:cNvCxnSpPr>
          <p:nvPr/>
        </p:nvCxnSpPr>
        <p:spPr>
          <a:xfrm>
            <a:off x="11031998" y="14512990"/>
            <a:ext cx="745179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F706586-1425-458E-A9E6-1F6FFA110389}"/>
              </a:ext>
            </a:extLst>
          </p:cNvPr>
          <p:cNvCxnSpPr>
            <a:cxnSpLocks/>
            <a:stCxn id="86" idx="6"/>
            <a:endCxn id="112" idx="2"/>
          </p:cNvCxnSpPr>
          <p:nvPr/>
        </p:nvCxnSpPr>
        <p:spPr>
          <a:xfrm>
            <a:off x="9729054" y="14512990"/>
            <a:ext cx="875473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3CAA3F3-6F78-4E64-AD73-12430AF09A6B}"/>
              </a:ext>
            </a:extLst>
          </p:cNvPr>
          <p:cNvCxnSpPr>
            <a:cxnSpLocks/>
            <a:stCxn id="84" idx="6"/>
            <a:endCxn id="112" idx="2"/>
          </p:cNvCxnSpPr>
          <p:nvPr/>
        </p:nvCxnSpPr>
        <p:spPr>
          <a:xfrm flipH="1">
            <a:off x="18483787" y="14532043"/>
            <a:ext cx="696132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B4012A1-3A4B-4E9D-B352-C48A4D274AC0}"/>
              </a:ext>
            </a:extLst>
          </p:cNvPr>
          <p:cNvCxnSpPr>
            <a:cxnSpLocks/>
            <a:stCxn id="86" idx="6"/>
            <a:endCxn id="114" idx="2"/>
          </p:cNvCxnSpPr>
          <p:nvPr/>
        </p:nvCxnSpPr>
        <p:spPr>
          <a:xfrm>
            <a:off x="9729055" y="14512990"/>
            <a:ext cx="1022512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9CFAB71-559D-41BA-B6AC-5524CD40D108}"/>
              </a:ext>
            </a:extLst>
          </p:cNvPr>
          <p:cNvCxnSpPr>
            <a:cxnSpLocks/>
            <a:stCxn id="85" idx="6"/>
            <a:endCxn id="114" idx="2"/>
          </p:cNvCxnSpPr>
          <p:nvPr/>
        </p:nvCxnSpPr>
        <p:spPr>
          <a:xfrm>
            <a:off x="11031997" y="14512990"/>
            <a:ext cx="892218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67466CD-6413-44FD-A8C0-4536ED14B885}"/>
              </a:ext>
            </a:extLst>
          </p:cNvPr>
          <p:cNvCxnSpPr>
            <a:cxnSpLocks/>
            <a:stCxn id="84" idx="6"/>
            <a:endCxn id="114" idx="2"/>
          </p:cNvCxnSpPr>
          <p:nvPr/>
        </p:nvCxnSpPr>
        <p:spPr>
          <a:xfrm flipH="1">
            <a:off x="19954178" y="14532043"/>
            <a:ext cx="549093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5091553-5000-43A1-810E-56ABCB283279}"/>
              </a:ext>
            </a:extLst>
          </p:cNvPr>
          <p:cNvCxnSpPr>
            <a:cxnSpLocks/>
            <a:stCxn id="86" idx="6"/>
            <a:endCxn id="115" idx="2"/>
          </p:cNvCxnSpPr>
          <p:nvPr/>
        </p:nvCxnSpPr>
        <p:spPr>
          <a:xfrm>
            <a:off x="9729054" y="14512990"/>
            <a:ext cx="1169551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FB82A5E-A704-4269-97CB-E7545609A461}"/>
              </a:ext>
            </a:extLst>
          </p:cNvPr>
          <p:cNvCxnSpPr>
            <a:cxnSpLocks/>
            <a:stCxn id="85" idx="6"/>
            <a:endCxn id="115" idx="2"/>
          </p:cNvCxnSpPr>
          <p:nvPr/>
        </p:nvCxnSpPr>
        <p:spPr>
          <a:xfrm>
            <a:off x="11031998" y="14512990"/>
            <a:ext cx="1039257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AB42182B-BF1D-4906-B664-B5F8EF81B51E}"/>
              </a:ext>
            </a:extLst>
          </p:cNvPr>
          <p:cNvCxnSpPr>
            <a:cxnSpLocks/>
            <a:stCxn id="84" idx="6"/>
            <a:endCxn id="115" idx="2"/>
          </p:cNvCxnSpPr>
          <p:nvPr/>
        </p:nvCxnSpPr>
        <p:spPr>
          <a:xfrm flipH="1">
            <a:off x="21424567" y="14532043"/>
            <a:ext cx="402054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391D03B-6A9C-4A3A-AF4B-3E6C247030B1}"/>
              </a:ext>
            </a:extLst>
          </p:cNvPr>
          <p:cNvCxnSpPr>
            <a:cxnSpLocks/>
            <a:stCxn id="86" idx="6"/>
            <a:endCxn id="117" idx="2"/>
          </p:cNvCxnSpPr>
          <p:nvPr/>
        </p:nvCxnSpPr>
        <p:spPr>
          <a:xfrm>
            <a:off x="9729055" y="14512990"/>
            <a:ext cx="13165903"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F8DDA1C-A314-4658-BA5B-1EC59750C8F1}"/>
              </a:ext>
            </a:extLst>
          </p:cNvPr>
          <p:cNvCxnSpPr>
            <a:cxnSpLocks/>
            <a:stCxn id="85" idx="6"/>
            <a:endCxn id="117" idx="2"/>
          </p:cNvCxnSpPr>
          <p:nvPr/>
        </p:nvCxnSpPr>
        <p:spPr>
          <a:xfrm>
            <a:off x="11031997" y="14512990"/>
            <a:ext cx="1186296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18C3B02-2C31-4610-95EF-CD724FFA858C}"/>
              </a:ext>
            </a:extLst>
          </p:cNvPr>
          <p:cNvCxnSpPr>
            <a:cxnSpLocks/>
            <a:stCxn id="84" idx="6"/>
            <a:endCxn id="117" idx="2"/>
          </p:cNvCxnSpPr>
          <p:nvPr/>
        </p:nvCxnSpPr>
        <p:spPr>
          <a:xfrm flipH="1">
            <a:off x="22894958" y="14532043"/>
            <a:ext cx="2550157"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D92F343-B586-43D5-81B7-C0652FCA8FDA}"/>
              </a:ext>
            </a:extLst>
          </p:cNvPr>
          <p:cNvCxnSpPr>
            <a:cxnSpLocks/>
            <a:stCxn id="86" idx="6"/>
            <a:endCxn id="118" idx="2"/>
          </p:cNvCxnSpPr>
          <p:nvPr/>
        </p:nvCxnSpPr>
        <p:spPr>
          <a:xfrm>
            <a:off x="9729053" y="14512990"/>
            <a:ext cx="14636300"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ECD055C-7AD4-48EA-8D3C-AFB967851E03}"/>
              </a:ext>
            </a:extLst>
          </p:cNvPr>
          <p:cNvCxnSpPr>
            <a:cxnSpLocks/>
            <a:stCxn id="85" idx="6"/>
            <a:endCxn id="118" idx="2"/>
          </p:cNvCxnSpPr>
          <p:nvPr/>
        </p:nvCxnSpPr>
        <p:spPr>
          <a:xfrm>
            <a:off x="11031998" y="14512990"/>
            <a:ext cx="13333357" cy="17678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0CEB7AB-0F56-42D2-9323-740023A85CA1}"/>
              </a:ext>
            </a:extLst>
          </p:cNvPr>
          <p:cNvCxnSpPr>
            <a:cxnSpLocks/>
            <a:stCxn id="84" idx="6"/>
            <a:endCxn id="118" idx="2"/>
          </p:cNvCxnSpPr>
          <p:nvPr/>
        </p:nvCxnSpPr>
        <p:spPr>
          <a:xfrm flipH="1">
            <a:off x="24365353" y="14532043"/>
            <a:ext cx="1079760" cy="17488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160" name="Picture 159" descr="A picture containing drawing&#10;&#10;Description automatically generated">
            <a:extLst>
              <a:ext uri="{FF2B5EF4-FFF2-40B4-BE49-F238E27FC236}">
                <a16:creationId xmlns:a16="http://schemas.microsoft.com/office/drawing/2014/main" id="{099F6E5E-0B75-4532-B586-C5707545337B}"/>
              </a:ext>
            </a:extLst>
          </p:cNvPr>
          <p:cNvPicPr>
            <a:picLocks noChangeAspect="1"/>
          </p:cNvPicPr>
          <p:nvPr/>
        </p:nvPicPr>
        <p:blipFill>
          <a:blip r:embed="rId3"/>
          <a:stretch>
            <a:fillRect/>
          </a:stretch>
        </p:blipFill>
        <p:spPr>
          <a:xfrm>
            <a:off x="10302228" y="5750468"/>
            <a:ext cx="2622437" cy="2622437"/>
          </a:xfrm>
          <a:prstGeom prst="rect">
            <a:avLst/>
          </a:prstGeom>
        </p:spPr>
      </p:pic>
      <p:cxnSp>
        <p:nvCxnSpPr>
          <p:cNvPr id="161" name="Straight Arrow Connector 160">
            <a:extLst>
              <a:ext uri="{FF2B5EF4-FFF2-40B4-BE49-F238E27FC236}">
                <a16:creationId xmlns:a16="http://schemas.microsoft.com/office/drawing/2014/main" id="{A94560C2-B46E-4FDE-897D-2E4662A5D9DE}"/>
              </a:ext>
            </a:extLst>
          </p:cNvPr>
          <p:cNvCxnSpPr>
            <a:cxnSpLocks/>
          </p:cNvCxnSpPr>
          <p:nvPr/>
        </p:nvCxnSpPr>
        <p:spPr>
          <a:xfrm>
            <a:off x="13194605" y="7137670"/>
            <a:ext cx="178144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CBC5590A-64C6-4362-870E-D38953DB4BDC}"/>
              </a:ext>
            </a:extLst>
          </p:cNvPr>
          <p:cNvSpPr txBox="1"/>
          <p:nvPr/>
        </p:nvSpPr>
        <p:spPr>
          <a:xfrm>
            <a:off x="14771295" y="6638544"/>
            <a:ext cx="5984830"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333">
                <a:solidFill>
                  <a:schemeClr val="bg1"/>
                </a:solidFill>
              </a:rPr>
              <a:t>[ 0, 0, …, 0]</a:t>
            </a:r>
          </a:p>
        </p:txBody>
      </p:sp>
      <p:cxnSp>
        <p:nvCxnSpPr>
          <p:cNvPr id="164" name="Straight Connector 163">
            <a:extLst>
              <a:ext uri="{FF2B5EF4-FFF2-40B4-BE49-F238E27FC236}">
                <a16:creationId xmlns:a16="http://schemas.microsoft.com/office/drawing/2014/main" id="{CD518D5C-B141-4BDB-B39B-BEF71A1838C6}"/>
              </a:ext>
            </a:extLst>
          </p:cNvPr>
          <p:cNvCxnSpPr>
            <a:cxnSpLocks/>
            <a:endCxn id="83" idx="2"/>
          </p:cNvCxnSpPr>
          <p:nvPr/>
        </p:nvCxnSpPr>
        <p:spPr>
          <a:xfrm flipH="1">
            <a:off x="9729054" y="7956283"/>
            <a:ext cx="6337793" cy="27539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4E81DD1-99D2-4C39-BA6F-A86A003E9058}"/>
              </a:ext>
            </a:extLst>
          </p:cNvPr>
          <p:cNvCxnSpPr>
            <a:cxnSpLocks/>
            <a:endCxn id="82" idx="2"/>
          </p:cNvCxnSpPr>
          <p:nvPr/>
        </p:nvCxnSpPr>
        <p:spPr>
          <a:xfrm flipH="1">
            <a:off x="11031997" y="7956283"/>
            <a:ext cx="5034853" cy="27539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7FA819E-6822-4B11-8B0D-BCAC5E1AC763}"/>
              </a:ext>
            </a:extLst>
          </p:cNvPr>
          <p:cNvCxnSpPr>
            <a:cxnSpLocks/>
            <a:endCxn id="81" idx="2"/>
          </p:cNvCxnSpPr>
          <p:nvPr/>
        </p:nvCxnSpPr>
        <p:spPr>
          <a:xfrm>
            <a:off x="16066847" y="7982903"/>
            <a:ext cx="9378267" cy="27463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D25CD58E-6601-4454-B01E-AEC5FFCBC457}"/>
              </a:ext>
            </a:extLst>
          </p:cNvPr>
          <p:cNvSpPr txBox="1"/>
          <p:nvPr/>
        </p:nvSpPr>
        <p:spPr>
          <a:xfrm>
            <a:off x="11542647" y="13289244"/>
            <a:ext cx="12723580"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333">
                <a:solidFill>
                  <a:schemeClr val="bg1"/>
                </a:solidFill>
              </a:rPr>
              <a:t>…                 …                 …</a:t>
            </a:r>
          </a:p>
        </p:txBody>
      </p:sp>
      <p:sp>
        <p:nvSpPr>
          <p:cNvPr id="170" name="TextBox 169">
            <a:extLst>
              <a:ext uri="{FF2B5EF4-FFF2-40B4-BE49-F238E27FC236}">
                <a16:creationId xmlns:a16="http://schemas.microsoft.com/office/drawing/2014/main" id="{CD783EC2-094A-4CAF-BCDA-868569F10C0D}"/>
              </a:ext>
            </a:extLst>
          </p:cNvPr>
          <p:cNvSpPr txBox="1"/>
          <p:nvPr/>
        </p:nvSpPr>
        <p:spPr>
          <a:xfrm>
            <a:off x="11542647" y="10476480"/>
            <a:ext cx="12723580"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333">
                <a:solidFill>
                  <a:schemeClr val="bg1"/>
                </a:solidFill>
              </a:rPr>
              <a:t>…                 …                 …</a:t>
            </a:r>
          </a:p>
        </p:txBody>
      </p:sp>
      <p:cxnSp>
        <p:nvCxnSpPr>
          <p:cNvPr id="171" name="Straight Connector 170">
            <a:extLst>
              <a:ext uri="{FF2B5EF4-FFF2-40B4-BE49-F238E27FC236}">
                <a16:creationId xmlns:a16="http://schemas.microsoft.com/office/drawing/2014/main" id="{FE1CA2FA-56B3-48F0-9B10-B673AF3D10D6}"/>
              </a:ext>
            </a:extLst>
          </p:cNvPr>
          <p:cNvCxnSpPr>
            <a:cxnSpLocks/>
            <a:endCxn id="83" idx="2"/>
          </p:cNvCxnSpPr>
          <p:nvPr/>
        </p:nvCxnSpPr>
        <p:spPr>
          <a:xfrm flipH="1">
            <a:off x="9729053" y="7982903"/>
            <a:ext cx="7388327" cy="2727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04044D4-08DB-4E2F-8BD7-1D7587FE0BFD}"/>
              </a:ext>
            </a:extLst>
          </p:cNvPr>
          <p:cNvCxnSpPr>
            <a:cxnSpLocks/>
            <a:endCxn id="82" idx="2"/>
          </p:cNvCxnSpPr>
          <p:nvPr/>
        </p:nvCxnSpPr>
        <p:spPr>
          <a:xfrm flipH="1">
            <a:off x="11031997" y="7982903"/>
            <a:ext cx="6114607" cy="2727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DA5CB76-7C78-4865-97AC-A2A9927EF2E1}"/>
              </a:ext>
            </a:extLst>
          </p:cNvPr>
          <p:cNvCxnSpPr>
            <a:cxnSpLocks/>
            <a:endCxn id="81" idx="2"/>
          </p:cNvCxnSpPr>
          <p:nvPr/>
        </p:nvCxnSpPr>
        <p:spPr>
          <a:xfrm>
            <a:off x="17086960" y="7982903"/>
            <a:ext cx="8358153" cy="27463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8FA65C7-9727-4E63-9485-558BBB6C6210}"/>
              </a:ext>
            </a:extLst>
          </p:cNvPr>
          <p:cNvCxnSpPr>
            <a:cxnSpLocks/>
            <a:endCxn id="83" idx="2"/>
          </p:cNvCxnSpPr>
          <p:nvPr/>
        </p:nvCxnSpPr>
        <p:spPr>
          <a:xfrm flipH="1">
            <a:off x="9729054" y="7982903"/>
            <a:ext cx="9930953" cy="2727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0BF6993A-A9D5-4CBD-A152-CF225DCA2F1F}"/>
              </a:ext>
            </a:extLst>
          </p:cNvPr>
          <p:cNvCxnSpPr>
            <a:cxnSpLocks/>
            <a:endCxn id="82" idx="2"/>
          </p:cNvCxnSpPr>
          <p:nvPr/>
        </p:nvCxnSpPr>
        <p:spPr>
          <a:xfrm flipH="1">
            <a:off x="11031997" y="7982903"/>
            <a:ext cx="8628013" cy="2727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AFAAE8E-ED65-476C-9424-37B54DA3E08B}"/>
              </a:ext>
            </a:extLst>
          </p:cNvPr>
          <p:cNvCxnSpPr>
            <a:cxnSpLocks/>
            <a:endCxn id="81" idx="2"/>
          </p:cNvCxnSpPr>
          <p:nvPr/>
        </p:nvCxnSpPr>
        <p:spPr>
          <a:xfrm>
            <a:off x="19660007" y="7982903"/>
            <a:ext cx="5785107" cy="27463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93CEF692-50A6-3A3A-7526-F0292F745CD1}"/>
              </a:ext>
            </a:extLst>
          </p:cNvPr>
          <p:cNvSpPr>
            <a:spLocks noGrp="1"/>
          </p:cNvSpPr>
          <p:nvPr>
            <p:ph type="body" sz="quarter" idx="10"/>
          </p:nvPr>
        </p:nvSpPr>
        <p:spPr>
          <a:xfrm>
            <a:off x="2514600" y="2487168"/>
            <a:ext cx="31546800" cy="1408176"/>
          </a:xfrm>
        </p:spPr>
        <p:txBody>
          <a:bodyPr/>
          <a:lstStyle/>
          <a:p>
            <a:r>
              <a:rPr lang="en-US"/>
              <a:t>During Training</a:t>
            </a:r>
          </a:p>
        </p:txBody>
      </p:sp>
    </p:spTree>
    <p:extLst>
      <p:ext uri="{BB962C8B-B14F-4D97-AF65-F5344CB8AC3E}">
        <p14:creationId xmlns:p14="http://schemas.microsoft.com/office/powerpoint/2010/main" val="11514431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RMSE For Probabilities?</a:t>
            </a:r>
          </a:p>
        </p:txBody>
      </p:sp>
      <p:graphicFrame>
        <p:nvGraphicFramePr>
          <p:cNvPr id="4" name="Chart 3">
            <a:extLst>
              <a:ext uri="{FF2B5EF4-FFF2-40B4-BE49-F238E27FC236}">
                <a16:creationId xmlns:a16="http://schemas.microsoft.com/office/drawing/2014/main" id="{6BEE2B4F-671D-560F-DCEC-B612C8F6DA0F}"/>
              </a:ext>
            </a:extLst>
          </p:cNvPr>
          <p:cNvGraphicFramePr/>
          <p:nvPr>
            <p:extLst>
              <p:ext uri="{D42A27DB-BD31-4B8C-83A1-F6EECF244321}">
                <p14:modId xmlns:p14="http://schemas.microsoft.com/office/powerpoint/2010/main" val="885953868"/>
              </p:ext>
            </p:extLst>
          </p:nvPr>
        </p:nvGraphicFramePr>
        <p:xfrm>
          <a:off x="2410047" y="5483847"/>
          <a:ext cx="20343627" cy="85511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6581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RMSE For Probabilities?</a:t>
            </a:r>
          </a:p>
        </p:txBody>
      </p:sp>
      <p:graphicFrame>
        <p:nvGraphicFramePr>
          <p:cNvPr id="5" name="Chart 4">
            <a:extLst>
              <a:ext uri="{FF2B5EF4-FFF2-40B4-BE49-F238E27FC236}">
                <a16:creationId xmlns:a16="http://schemas.microsoft.com/office/drawing/2014/main" id="{EC088109-32AB-0E10-08A2-65D42B672BE0}"/>
              </a:ext>
            </a:extLst>
          </p:cNvPr>
          <p:cNvGraphicFramePr/>
          <p:nvPr>
            <p:extLst>
              <p:ext uri="{D42A27DB-BD31-4B8C-83A1-F6EECF244321}">
                <p14:modId xmlns:p14="http://schemas.microsoft.com/office/powerpoint/2010/main" val="885953868"/>
              </p:ext>
            </p:extLst>
          </p:nvPr>
        </p:nvGraphicFramePr>
        <p:xfrm>
          <a:off x="2410047" y="5483847"/>
          <a:ext cx="20343627" cy="8551133"/>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Straight Connector 2">
            <a:extLst>
              <a:ext uri="{FF2B5EF4-FFF2-40B4-BE49-F238E27FC236}">
                <a16:creationId xmlns:a16="http://schemas.microsoft.com/office/drawing/2014/main" id="{9F41EB73-D28A-DFA4-CB44-D0DCCE1A1848}"/>
              </a:ext>
            </a:extLst>
          </p:cNvPr>
          <p:cNvCxnSpPr>
            <a:cxnSpLocks/>
          </p:cNvCxnSpPr>
          <p:nvPr/>
        </p:nvCxnSpPr>
        <p:spPr>
          <a:xfrm>
            <a:off x="5519057" y="5910943"/>
            <a:ext cx="14956972" cy="7119257"/>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5746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Cross Entropy</a:t>
            </a:r>
          </a:p>
        </p:txBody>
      </p:sp>
      <p:graphicFrame>
        <p:nvGraphicFramePr>
          <p:cNvPr id="4" name="Chart 3">
            <a:extLst>
              <a:ext uri="{FF2B5EF4-FFF2-40B4-BE49-F238E27FC236}">
                <a16:creationId xmlns:a16="http://schemas.microsoft.com/office/drawing/2014/main" id="{E69FC9CA-7377-28B9-8709-83521F2B5991}"/>
              </a:ext>
            </a:extLst>
          </p:cNvPr>
          <p:cNvGraphicFramePr/>
          <p:nvPr>
            <p:extLst>
              <p:ext uri="{D42A27DB-BD31-4B8C-83A1-F6EECF244321}">
                <p14:modId xmlns:p14="http://schemas.microsoft.com/office/powerpoint/2010/main" val="2292085396"/>
              </p:ext>
            </p:extLst>
          </p:nvPr>
        </p:nvGraphicFramePr>
        <p:xfrm>
          <a:off x="23356187" y="5651407"/>
          <a:ext cx="11558653" cy="1271850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340AFA66-AAA2-637A-9F1A-0B7024566980}"/>
              </a:ext>
            </a:extLst>
          </p:cNvPr>
          <p:cNvGraphicFramePr/>
          <p:nvPr>
            <p:extLst>
              <p:ext uri="{D42A27DB-BD31-4B8C-83A1-F6EECF244321}">
                <p14:modId xmlns:p14="http://schemas.microsoft.com/office/powerpoint/2010/main" val="885953868"/>
              </p:ext>
            </p:extLst>
          </p:nvPr>
        </p:nvGraphicFramePr>
        <p:xfrm>
          <a:off x="2410047" y="5483847"/>
          <a:ext cx="20343627" cy="8551133"/>
        </p:xfrm>
        <a:graphic>
          <a:graphicData uri="http://schemas.openxmlformats.org/drawingml/2006/chart">
            <c:chart xmlns:c="http://schemas.openxmlformats.org/drawingml/2006/chart" xmlns:r="http://schemas.openxmlformats.org/officeDocument/2006/relationships" r:id="rId4"/>
          </a:graphicData>
        </a:graphic>
      </p:graphicFrame>
      <p:cxnSp>
        <p:nvCxnSpPr>
          <p:cNvPr id="3" name="Straight Connector 2">
            <a:extLst>
              <a:ext uri="{FF2B5EF4-FFF2-40B4-BE49-F238E27FC236}">
                <a16:creationId xmlns:a16="http://schemas.microsoft.com/office/drawing/2014/main" id="{CCA20938-FE58-46C8-3CE2-4D851E630B1A}"/>
              </a:ext>
            </a:extLst>
          </p:cNvPr>
          <p:cNvCxnSpPr>
            <a:cxnSpLocks/>
          </p:cNvCxnSpPr>
          <p:nvPr/>
        </p:nvCxnSpPr>
        <p:spPr>
          <a:xfrm>
            <a:off x="5519057" y="5910943"/>
            <a:ext cx="14956972" cy="7119257"/>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4032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145DC-CB4B-984E-96C0-283116CD75DF}"/>
              </a:ext>
            </a:extLst>
          </p:cNvPr>
          <p:cNvSpPr>
            <a:spLocks noGrp="1"/>
          </p:cNvSpPr>
          <p:nvPr>
            <p:ph type="title"/>
          </p:nvPr>
        </p:nvSpPr>
        <p:spPr/>
        <p:txBody>
          <a:bodyPr/>
          <a:lstStyle/>
          <a:p>
            <a:r>
              <a:rPr lang="en-US"/>
              <a:t>Data Preparation</a:t>
            </a:r>
          </a:p>
        </p:txBody>
      </p:sp>
      <p:sp>
        <p:nvSpPr>
          <p:cNvPr id="4" name="Text Placeholder 3">
            <a:extLst>
              <a:ext uri="{FF2B5EF4-FFF2-40B4-BE49-F238E27FC236}">
                <a16:creationId xmlns:a16="http://schemas.microsoft.com/office/drawing/2014/main" id="{B525C610-4BE6-F047-9594-28729E0EEAB9}"/>
              </a:ext>
            </a:extLst>
          </p:cNvPr>
          <p:cNvSpPr>
            <a:spLocks noGrp="1"/>
          </p:cNvSpPr>
          <p:nvPr>
            <p:ph type="body" sz="quarter" idx="10"/>
          </p:nvPr>
        </p:nvSpPr>
        <p:spPr/>
        <p:txBody>
          <a:bodyPr/>
          <a:lstStyle/>
          <a:p>
            <a:r>
              <a:rPr lang="en-US"/>
              <a:t>Input as an Array</a:t>
            </a:r>
          </a:p>
        </p:txBody>
      </p:sp>
      <p:pic>
        <p:nvPicPr>
          <p:cNvPr id="247" name="Picture 246" descr="A picture containing drawing&#10;&#10;Description automatically generated">
            <a:extLst>
              <a:ext uri="{FF2B5EF4-FFF2-40B4-BE49-F238E27FC236}">
                <a16:creationId xmlns:a16="http://schemas.microsoft.com/office/drawing/2014/main" id="{61C35262-0EB0-4D49-9419-527B6BF4B495}"/>
              </a:ext>
            </a:extLst>
          </p:cNvPr>
          <p:cNvPicPr>
            <a:picLocks noChangeAspect="1"/>
          </p:cNvPicPr>
          <p:nvPr/>
        </p:nvPicPr>
        <p:blipFill>
          <a:blip r:embed="rId3"/>
          <a:stretch>
            <a:fillRect/>
          </a:stretch>
        </p:blipFill>
        <p:spPr>
          <a:xfrm>
            <a:off x="3661404" y="6510927"/>
            <a:ext cx="10075333" cy="10075333"/>
          </a:xfrm>
          <a:prstGeom prst="rect">
            <a:avLst/>
          </a:prstGeom>
        </p:spPr>
      </p:pic>
      <p:cxnSp>
        <p:nvCxnSpPr>
          <p:cNvPr id="248" name="Straight Arrow Connector 247">
            <a:extLst>
              <a:ext uri="{FF2B5EF4-FFF2-40B4-BE49-F238E27FC236}">
                <a16:creationId xmlns:a16="http://schemas.microsoft.com/office/drawing/2014/main" id="{67D888BA-507C-4711-9F57-07CF61299FDD}"/>
              </a:ext>
            </a:extLst>
          </p:cNvPr>
          <p:cNvCxnSpPr>
            <a:cxnSpLocks/>
          </p:cNvCxnSpPr>
          <p:nvPr/>
        </p:nvCxnSpPr>
        <p:spPr>
          <a:xfrm>
            <a:off x="14097002" y="11545383"/>
            <a:ext cx="3476623" cy="0"/>
          </a:xfrm>
          <a:prstGeom prst="straightConnector1">
            <a:avLst/>
          </a:prstGeom>
          <a:ln w="1143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135E1D61-95C3-4F27-9FD4-12F77FE7981D}"/>
              </a:ext>
            </a:extLst>
          </p:cNvPr>
          <p:cNvCxnSpPr>
            <a:cxnSpLocks/>
          </p:cNvCxnSpPr>
          <p:nvPr/>
        </p:nvCxnSpPr>
        <p:spPr>
          <a:xfrm>
            <a:off x="9556755" y="17049057"/>
            <a:ext cx="347662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EE8E87B2-3ED0-4EC8-8C8A-8FF03736460A}"/>
              </a:ext>
            </a:extLst>
          </p:cNvPr>
          <p:cNvCxnSpPr>
            <a:cxnSpLocks/>
          </p:cNvCxnSpPr>
          <p:nvPr/>
        </p:nvCxnSpPr>
        <p:spPr>
          <a:xfrm flipH="1">
            <a:off x="4000500" y="17049057"/>
            <a:ext cx="320675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803B528B-59BE-4246-8DA4-14CD4F12D125}"/>
              </a:ext>
            </a:extLst>
          </p:cNvPr>
          <p:cNvCxnSpPr>
            <a:cxnSpLocks/>
          </p:cNvCxnSpPr>
          <p:nvPr/>
        </p:nvCxnSpPr>
        <p:spPr>
          <a:xfrm flipV="1">
            <a:off x="3423287" y="7096127"/>
            <a:ext cx="0" cy="319087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E2F644F7-A33A-4BEE-982F-AF47BC5F6CEB}"/>
              </a:ext>
            </a:extLst>
          </p:cNvPr>
          <p:cNvCxnSpPr>
            <a:cxnSpLocks/>
          </p:cNvCxnSpPr>
          <p:nvPr/>
        </p:nvCxnSpPr>
        <p:spPr>
          <a:xfrm>
            <a:off x="3423287" y="12663454"/>
            <a:ext cx="0" cy="319087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E546F763-5952-426C-AF25-82189E95CE94}"/>
              </a:ext>
            </a:extLst>
          </p:cNvPr>
          <p:cNvSpPr txBox="1"/>
          <p:nvPr/>
        </p:nvSpPr>
        <p:spPr>
          <a:xfrm>
            <a:off x="7725417" y="16495090"/>
            <a:ext cx="1313180"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333">
                <a:solidFill>
                  <a:schemeClr val="bg1"/>
                </a:solidFill>
              </a:rPr>
              <a:t>28</a:t>
            </a:r>
          </a:p>
        </p:txBody>
      </p:sp>
      <p:sp>
        <p:nvSpPr>
          <p:cNvPr id="254" name="TextBox 253">
            <a:extLst>
              <a:ext uri="{FF2B5EF4-FFF2-40B4-BE49-F238E27FC236}">
                <a16:creationId xmlns:a16="http://schemas.microsoft.com/office/drawing/2014/main" id="{C45752BE-375C-4A03-A41C-359EEFB792AB}"/>
              </a:ext>
            </a:extLst>
          </p:cNvPr>
          <p:cNvSpPr txBox="1"/>
          <p:nvPr/>
        </p:nvSpPr>
        <p:spPr>
          <a:xfrm>
            <a:off x="2468520" y="10896167"/>
            <a:ext cx="1313180"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333">
                <a:solidFill>
                  <a:schemeClr val="bg1"/>
                </a:solidFill>
              </a:rPr>
              <a:t>28</a:t>
            </a:r>
          </a:p>
        </p:txBody>
      </p:sp>
      <p:sp>
        <p:nvSpPr>
          <p:cNvPr id="255" name="TextBox 254">
            <a:extLst>
              <a:ext uri="{FF2B5EF4-FFF2-40B4-BE49-F238E27FC236}">
                <a16:creationId xmlns:a16="http://schemas.microsoft.com/office/drawing/2014/main" id="{2377889D-2BBE-47A2-AF24-7BE92CC8CA61}"/>
              </a:ext>
            </a:extLst>
          </p:cNvPr>
          <p:cNvSpPr txBox="1"/>
          <p:nvPr/>
        </p:nvSpPr>
        <p:spPr>
          <a:xfrm>
            <a:off x="17719392" y="10991421"/>
            <a:ext cx="17195450"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333">
                <a:solidFill>
                  <a:schemeClr val="bg1"/>
                </a:solidFill>
              </a:rPr>
              <a:t>[0,0,0,24,75,184,185,78,32,55,0,0,0…]</a:t>
            </a:r>
          </a:p>
        </p:txBody>
      </p:sp>
    </p:spTree>
    <p:extLst>
      <p:ext uri="{BB962C8B-B14F-4D97-AF65-F5344CB8AC3E}">
        <p14:creationId xmlns:p14="http://schemas.microsoft.com/office/powerpoint/2010/main" val="14587214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Cross Entropy</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11A1BD5-00C0-455C-9F3F-65CD7434536D}"/>
                  </a:ext>
                </a:extLst>
              </p:cNvPr>
              <p:cNvSpPr txBox="1"/>
              <p:nvPr/>
            </p:nvSpPr>
            <p:spPr>
              <a:xfrm>
                <a:off x="1135917" y="14939324"/>
                <a:ext cx="22998219" cy="114640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7333" i="1">
                          <a:solidFill>
                            <a:schemeClr val="bg1"/>
                          </a:solidFill>
                          <a:latin typeface="Cambria Math" panose="02040503050406030204" pitchFamily="18" charset="0"/>
                        </a:rPr>
                        <m:t>𝐿𝑜𝑠𝑠</m:t>
                      </m:r>
                      <m:r>
                        <a:rPr lang="en-US" sz="7333" i="1">
                          <a:solidFill>
                            <a:schemeClr val="bg1"/>
                          </a:solidFill>
                          <a:latin typeface="Cambria Math" panose="02040503050406030204" pitchFamily="18" charset="0"/>
                        </a:rPr>
                        <m:t>=−</m:t>
                      </m:r>
                      <m:d>
                        <m:dPr>
                          <m:ctrlPr>
                            <a:rPr lang="en-US" sz="7333" i="1">
                              <a:solidFill>
                                <a:schemeClr val="bg1"/>
                              </a:solidFill>
                              <a:latin typeface="Cambria Math" panose="02040503050406030204" pitchFamily="18" charset="0"/>
                            </a:rPr>
                          </m:ctrlPr>
                        </m:dPr>
                        <m:e>
                          <m:r>
                            <a:rPr lang="en-US" sz="7333" i="1">
                              <a:solidFill>
                                <a:schemeClr val="bg1"/>
                              </a:solidFill>
                              <a:latin typeface="Cambria Math" panose="02040503050406030204" pitchFamily="18" charset="0"/>
                            </a:rPr>
                            <m:t>(</m:t>
                          </m:r>
                          <m:r>
                            <a:rPr lang="en-US" sz="7333" i="1">
                              <a:solidFill>
                                <a:schemeClr val="bg1"/>
                              </a:solidFill>
                              <a:latin typeface="Cambria Math" panose="02040503050406030204" pitchFamily="18" charset="0"/>
                            </a:rPr>
                            <m:t>𝑡</m:t>
                          </m:r>
                          <m:d>
                            <m:dPr>
                              <m:ctrlPr>
                                <a:rPr lang="en-US" sz="7333" i="1">
                                  <a:solidFill>
                                    <a:schemeClr val="bg1"/>
                                  </a:solidFill>
                                  <a:latin typeface="Cambria Math" panose="02040503050406030204" pitchFamily="18" charset="0"/>
                                </a:rPr>
                              </m:ctrlPr>
                            </m:dPr>
                            <m:e>
                              <m:r>
                                <a:rPr lang="en-US" sz="7333" i="1">
                                  <a:solidFill>
                                    <a:schemeClr val="bg1"/>
                                  </a:solidFill>
                                  <a:latin typeface="Cambria Math" panose="02040503050406030204" pitchFamily="18" charset="0"/>
                                </a:rPr>
                                <m:t>𝑥</m:t>
                              </m:r>
                            </m:e>
                          </m:d>
                          <m:r>
                            <a:rPr lang="en-US" sz="7333" i="1">
                              <a:solidFill>
                                <a:schemeClr val="bg1"/>
                              </a:solidFill>
                              <a:latin typeface="Cambria Math" panose="02040503050406030204" pitchFamily="18" charset="0"/>
                              <a:ea typeface="Cambria Math" panose="02040503050406030204" pitchFamily="18" charset="0"/>
                            </a:rPr>
                            <m:t>∙</m:t>
                          </m:r>
                          <m:r>
                            <m:rPr>
                              <m:sty m:val="p"/>
                            </m:rPr>
                            <a:rPr lang="en-US" sz="7333">
                              <a:solidFill>
                                <a:schemeClr val="bg1"/>
                              </a:solidFill>
                              <a:latin typeface="Cambria Math" panose="02040503050406030204" pitchFamily="18" charset="0"/>
                              <a:ea typeface="Cambria Math" panose="02040503050406030204" pitchFamily="18" charset="0"/>
                            </a:rPr>
                            <m:t>log</m:t>
                          </m:r>
                          <m:r>
                            <a:rPr lang="en-US" sz="7333" i="1">
                              <a:solidFill>
                                <a:schemeClr val="bg1"/>
                              </a:solidFill>
                              <a:latin typeface="Cambria Math" panose="02040503050406030204" pitchFamily="18" charset="0"/>
                              <a:ea typeface="Cambria Math" panose="02040503050406030204" pitchFamily="18" charset="0"/>
                            </a:rPr>
                            <m:t>⁡(</m:t>
                          </m:r>
                          <m:r>
                            <a:rPr lang="en-US" sz="7333" i="1">
                              <a:solidFill>
                                <a:schemeClr val="bg1"/>
                              </a:solidFill>
                              <a:latin typeface="Cambria Math" panose="02040503050406030204" pitchFamily="18" charset="0"/>
                              <a:ea typeface="Cambria Math" panose="02040503050406030204" pitchFamily="18" charset="0"/>
                            </a:rPr>
                            <m:t>𝑝</m:t>
                          </m:r>
                          <m:d>
                            <m:dPr>
                              <m:ctrlPr>
                                <a:rPr lang="en-US" sz="7333" i="1">
                                  <a:solidFill>
                                    <a:schemeClr val="bg1"/>
                                  </a:solidFill>
                                  <a:latin typeface="Cambria Math" panose="02040503050406030204" pitchFamily="18" charset="0"/>
                                  <a:ea typeface="Cambria Math" panose="02040503050406030204" pitchFamily="18" charset="0"/>
                                </a:rPr>
                              </m:ctrlPr>
                            </m:dPr>
                            <m:e>
                              <m:r>
                                <a:rPr lang="en-US" sz="7333" i="1">
                                  <a:solidFill>
                                    <a:schemeClr val="bg1"/>
                                  </a:solidFill>
                                  <a:latin typeface="Cambria Math" panose="02040503050406030204" pitchFamily="18" charset="0"/>
                                  <a:ea typeface="Cambria Math" panose="02040503050406030204" pitchFamily="18" charset="0"/>
                                </a:rPr>
                                <m:t>𝑥</m:t>
                              </m:r>
                            </m:e>
                          </m:d>
                          <m:r>
                            <a:rPr lang="en-US" sz="7333" i="1">
                              <a:solidFill>
                                <a:schemeClr val="bg1"/>
                              </a:solidFill>
                              <a:latin typeface="Cambria Math" panose="02040503050406030204" pitchFamily="18" charset="0"/>
                              <a:ea typeface="Cambria Math" panose="02040503050406030204" pitchFamily="18" charset="0"/>
                            </a:rPr>
                            <m:t>)+</m:t>
                          </m:r>
                          <m:d>
                            <m:dPr>
                              <m:ctrlPr>
                                <a:rPr lang="en-US" sz="7333" i="1">
                                  <a:solidFill>
                                    <a:schemeClr val="bg1"/>
                                  </a:solidFill>
                                  <a:latin typeface="Cambria Math" panose="02040503050406030204" pitchFamily="18" charset="0"/>
                                  <a:ea typeface="Cambria Math" panose="02040503050406030204" pitchFamily="18" charset="0"/>
                                </a:rPr>
                              </m:ctrlPr>
                            </m:dPr>
                            <m:e>
                              <m:r>
                                <a:rPr lang="en-US" sz="7333" i="1">
                                  <a:solidFill>
                                    <a:schemeClr val="bg1"/>
                                  </a:solidFill>
                                  <a:latin typeface="Cambria Math" panose="02040503050406030204" pitchFamily="18" charset="0"/>
                                  <a:ea typeface="Cambria Math" panose="02040503050406030204" pitchFamily="18" charset="0"/>
                                </a:rPr>
                                <m:t>1−</m:t>
                              </m:r>
                              <m:r>
                                <a:rPr lang="en-US" sz="7333" i="1">
                                  <a:solidFill>
                                    <a:schemeClr val="bg1"/>
                                  </a:solidFill>
                                  <a:latin typeface="Cambria Math" panose="02040503050406030204" pitchFamily="18" charset="0"/>
                                  <a:ea typeface="Cambria Math" panose="02040503050406030204" pitchFamily="18" charset="0"/>
                                </a:rPr>
                                <m:t>𝑡</m:t>
                              </m:r>
                              <m:d>
                                <m:dPr>
                                  <m:ctrlPr>
                                    <a:rPr lang="en-US" sz="7333" i="1">
                                      <a:solidFill>
                                        <a:schemeClr val="bg1"/>
                                      </a:solidFill>
                                      <a:latin typeface="Cambria Math" panose="02040503050406030204" pitchFamily="18" charset="0"/>
                                      <a:ea typeface="Cambria Math" panose="02040503050406030204" pitchFamily="18" charset="0"/>
                                    </a:rPr>
                                  </m:ctrlPr>
                                </m:dPr>
                                <m:e>
                                  <m:r>
                                    <a:rPr lang="en-US" sz="7333" i="1">
                                      <a:solidFill>
                                        <a:schemeClr val="bg1"/>
                                      </a:solidFill>
                                      <a:latin typeface="Cambria Math" panose="02040503050406030204" pitchFamily="18" charset="0"/>
                                      <a:ea typeface="Cambria Math" panose="02040503050406030204" pitchFamily="18" charset="0"/>
                                    </a:rPr>
                                    <m:t>𝑥</m:t>
                                  </m:r>
                                </m:e>
                              </m:d>
                            </m:e>
                          </m:d>
                          <m:r>
                            <a:rPr lang="en-US" sz="7333" i="1">
                              <a:solidFill>
                                <a:schemeClr val="bg1"/>
                              </a:solidFill>
                              <a:latin typeface="Cambria Math" panose="02040503050406030204" pitchFamily="18" charset="0"/>
                              <a:ea typeface="Cambria Math" panose="02040503050406030204" pitchFamily="18" charset="0"/>
                            </a:rPr>
                            <m:t>∙</m:t>
                          </m:r>
                          <m:func>
                            <m:funcPr>
                              <m:ctrlPr>
                                <a:rPr lang="en-US" sz="7333" i="1">
                                  <a:solidFill>
                                    <a:schemeClr val="bg1"/>
                                  </a:solidFill>
                                  <a:latin typeface="Cambria Math" panose="02040503050406030204" pitchFamily="18" charset="0"/>
                                  <a:ea typeface="Cambria Math" panose="02040503050406030204" pitchFamily="18" charset="0"/>
                                </a:rPr>
                              </m:ctrlPr>
                            </m:funcPr>
                            <m:fName>
                              <m:r>
                                <m:rPr>
                                  <m:sty m:val="p"/>
                                </m:rPr>
                                <a:rPr lang="en-US" sz="7333">
                                  <a:solidFill>
                                    <a:schemeClr val="bg1"/>
                                  </a:solidFill>
                                  <a:latin typeface="Cambria Math" panose="02040503050406030204" pitchFamily="18" charset="0"/>
                                  <a:ea typeface="Cambria Math" panose="02040503050406030204" pitchFamily="18" charset="0"/>
                                </a:rPr>
                                <m:t>log</m:t>
                              </m:r>
                            </m:fName>
                            <m:e>
                              <m:d>
                                <m:dPr>
                                  <m:ctrlPr>
                                    <a:rPr lang="en-US" sz="7333" i="1">
                                      <a:solidFill>
                                        <a:schemeClr val="bg1"/>
                                      </a:solidFill>
                                      <a:latin typeface="Cambria Math" panose="02040503050406030204" pitchFamily="18" charset="0"/>
                                      <a:ea typeface="Cambria Math" panose="02040503050406030204" pitchFamily="18" charset="0"/>
                                    </a:rPr>
                                  </m:ctrlPr>
                                </m:dPr>
                                <m:e>
                                  <m:r>
                                    <a:rPr lang="en-US" sz="7333" i="1">
                                      <a:solidFill>
                                        <a:schemeClr val="bg1"/>
                                      </a:solidFill>
                                      <a:latin typeface="Cambria Math" panose="02040503050406030204" pitchFamily="18" charset="0"/>
                                      <a:ea typeface="Cambria Math" panose="02040503050406030204" pitchFamily="18" charset="0"/>
                                    </a:rPr>
                                    <m:t>1−</m:t>
                                  </m:r>
                                  <m:r>
                                    <a:rPr lang="en-US" sz="7333" i="1">
                                      <a:solidFill>
                                        <a:schemeClr val="bg1"/>
                                      </a:solidFill>
                                      <a:latin typeface="Cambria Math" panose="02040503050406030204" pitchFamily="18" charset="0"/>
                                      <a:ea typeface="Cambria Math" panose="02040503050406030204" pitchFamily="18" charset="0"/>
                                    </a:rPr>
                                    <m:t>𝑝</m:t>
                                  </m:r>
                                  <m:r>
                                    <a:rPr lang="en-US" sz="7333" i="1">
                                      <a:solidFill>
                                        <a:schemeClr val="bg1"/>
                                      </a:solidFill>
                                      <a:latin typeface="Cambria Math" panose="02040503050406030204" pitchFamily="18" charset="0"/>
                                      <a:ea typeface="Cambria Math" panose="02040503050406030204" pitchFamily="18" charset="0"/>
                                    </a:rPr>
                                    <m:t>(</m:t>
                                  </m:r>
                                  <m:r>
                                    <a:rPr lang="en-US" sz="7333" i="1">
                                      <a:solidFill>
                                        <a:schemeClr val="bg1"/>
                                      </a:solidFill>
                                      <a:latin typeface="Cambria Math" panose="02040503050406030204" pitchFamily="18" charset="0"/>
                                      <a:ea typeface="Cambria Math" panose="02040503050406030204" pitchFamily="18" charset="0"/>
                                    </a:rPr>
                                    <m:t>𝑥</m:t>
                                  </m:r>
                                  <m:r>
                                    <a:rPr lang="en-US" sz="7333" i="1">
                                      <a:solidFill>
                                        <a:schemeClr val="bg1"/>
                                      </a:solidFill>
                                      <a:latin typeface="Cambria Math" panose="02040503050406030204" pitchFamily="18" charset="0"/>
                                      <a:ea typeface="Cambria Math" panose="02040503050406030204" pitchFamily="18" charset="0"/>
                                    </a:rPr>
                                    <m:t>)</m:t>
                                  </m:r>
                                </m:e>
                              </m:d>
                            </m:e>
                          </m:func>
                        </m:e>
                      </m:d>
                    </m:oMath>
                  </m:oMathPara>
                </a14:m>
                <a:endParaRPr lang="en-US" sz="7333">
                  <a:solidFill>
                    <a:schemeClr val="bg1"/>
                  </a:solidFill>
                </a:endParaRPr>
              </a:p>
            </p:txBody>
          </p:sp>
        </mc:Choice>
        <mc:Fallback>
          <p:sp>
            <p:nvSpPr>
              <p:cNvPr id="10" name="TextBox 9">
                <a:extLst>
                  <a:ext uri="{FF2B5EF4-FFF2-40B4-BE49-F238E27FC236}">
                    <a16:creationId xmlns:a16="http://schemas.microsoft.com/office/drawing/2014/main" id="{111A1BD5-00C0-455C-9F3F-65CD7434536D}"/>
                  </a:ext>
                </a:extLst>
              </p:cNvPr>
              <p:cNvSpPr txBox="1">
                <a:spLocks noRot="1" noChangeAspect="1" noMove="1" noResize="1" noEditPoints="1" noAdjustHandles="1" noChangeArrowheads="1" noChangeShapeType="1" noTextEdit="1"/>
              </p:cNvSpPr>
              <p:nvPr/>
            </p:nvSpPr>
            <p:spPr>
              <a:xfrm>
                <a:off x="1135917" y="14939324"/>
                <a:ext cx="22998219" cy="1146404"/>
              </a:xfrm>
              <a:prstGeom prst="rect">
                <a:avLst/>
              </a:prstGeom>
              <a:blipFill>
                <a:blip r:embed="rId3"/>
                <a:stretch>
                  <a:fillRect b="-1064"/>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932105A-F647-49E0-AC40-32A0F7229C66}"/>
                  </a:ext>
                </a:extLst>
              </p:cNvPr>
              <p:cNvSpPr txBox="1"/>
              <p:nvPr/>
            </p:nvSpPr>
            <p:spPr>
              <a:xfrm>
                <a:off x="1788935" y="16817807"/>
                <a:ext cx="15187363" cy="10155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7333" i="1">
                          <a:solidFill>
                            <a:schemeClr val="bg1"/>
                          </a:solidFill>
                          <a:latin typeface="Cambria Math" panose="02040503050406030204" pitchFamily="18" charset="0"/>
                        </a:rPr>
                        <m:t>𝑡</m:t>
                      </m:r>
                      <m:d>
                        <m:dPr>
                          <m:ctrlPr>
                            <a:rPr lang="en-US" sz="7333" i="1">
                              <a:solidFill>
                                <a:schemeClr val="bg1"/>
                              </a:solidFill>
                              <a:latin typeface="Cambria Math" panose="02040503050406030204" pitchFamily="18" charset="0"/>
                            </a:rPr>
                          </m:ctrlPr>
                        </m:dPr>
                        <m:e>
                          <m:r>
                            <a:rPr lang="en-US" sz="7333" i="1">
                              <a:solidFill>
                                <a:schemeClr val="bg1"/>
                              </a:solidFill>
                              <a:latin typeface="Cambria Math" panose="02040503050406030204" pitchFamily="18" charset="0"/>
                            </a:rPr>
                            <m:t>𝑥</m:t>
                          </m:r>
                        </m:e>
                      </m:d>
                      <m:r>
                        <a:rPr lang="en-US" sz="7333" i="1">
                          <a:solidFill>
                            <a:schemeClr val="bg1"/>
                          </a:solidFill>
                          <a:latin typeface="Cambria Math" panose="02040503050406030204" pitchFamily="18" charset="0"/>
                        </a:rPr>
                        <m:t>=</m:t>
                      </m:r>
                      <m:r>
                        <a:rPr lang="en-US" sz="7333" i="1">
                          <a:solidFill>
                            <a:schemeClr val="bg1"/>
                          </a:solidFill>
                          <a:latin typeface="Cambria Math" panose="02040503050406030204" pitchFamily="18" charset="0"/>
                        </a:rPr>
                        <m:t>𝑡𝑎𝑟𝑔𝑒𝑡</m:t>
                      </m:r>
                      <m:r>
                        <a:rPr lang="en-US" sz="7333" i="1">
                          <a:solidFill>
                            <a:schemeClr val="bg1"/>
                          </a:solidFill>
                          <a:latin typeface="Cambria Math" panose="02040503050406030204" pitchFamily="18" charset="0"/>
                        </a:rPr>
                        <m:t> (0 </m:t>
                      </m:r>
                      <m:r>
                        <a:rPr lang="en-US" sz="7333" i="1">
                          <a:solidFill>
                            <a:schemeClr val="bg1"/>
                          </a:solidFill>
                          <a:latin typeface="Cambria Math" panose="02040503050406030204" pitchFamily="18" charset="0"/>
                        </a:rPr>
                        <m:t>𝑖𝑓</m:t>
                      </m:r>
                      <m:r>
                        <a:rPr lang="en-US" sz="7333" i="1">
                          <a:solidFill>
                            <a:schemeClr val="bg1"/>
                          </a:solidFill>
                          <a:latin typeface="Cambria Math" panose="02040503050406030204" pitchFamily="18" charset="0"/>
                        </a:rPr>
                        <m:t> </m:t>
                      </m:r>
                      <m:r>
                        <a:rPr lang="en-US" sz="7333" i="1">
                          <a:solidFill>
                            <a:schemeClr val="bg1"/>
                          </a:solidFill>
                          <a:latin typeface="Cambria Math" panose="02040503050406030204" pitchFamily="18" charset="0"/>
                        </a:rPr>
                        <m:t>𝐹𝑎𝑙𝑠𝑒</m:t>
                      </m:r>
                      <m:r>
                        <a:rPr lang="en-US" sz="7333" i="1">
                          <a:solidFill>
                            <a:schemeClr val="bg1"/>
                          </a:solidFill>
                          <a:latin typeface="Cambria Math" panose="02040503050406030204" pitchFamily="18" charset="0"/>
                        </a:rPr>
                        <m:t>, 1 </m:t>
                      </m:r>
                      <m:r>
                        <a:rPr lang="en-US" sz="7333" i="1">
                          <a:solidFill>
                            <a:schemeClr val="bg1"/>
                          </a:solidFill>
                          <a:latin typeface="Cambria Math" panose="02040503050406030204" pitchFamily="18" charset="0"/>
                        </a:rPr>
                        <m:t>𝑖𝑓</m:t>
                      </m:r>
                      <m:r>
                        <a:rPr lang="en-US" sz="7333" i="1">
                          <a:solidFill>
                            <a:schemeClr val="bg1"/>
                          </a:solidFill>
                          <a:latin typeface="Cambria Math" panose="02040503050406030204" pitchFamily="18" charset="0"/>
                        </a:rPr>
                        <m:t> </m:t>
                      </m:r>
                      <m:r>
                        <a:rPr lang="en-US" sz="7333" i="1">
                          <a:solidFill>
                            <a:schemeClr val="bg1"/>
                          </a:solidFill>
                          <a:latin typeface="Cambria Math" panose="02040503050406030204" pitchFamily="18" charset="0"/>
                        </a:rPr>
                        <m:t>𝑇𝑟𝑢𝑒</m:t>
                      </m:r>
                      <m:r>
                        <a:rPr lang="en-US" sz="7333" i="1">
                          <a:solidFill>
                            <a:schemeClr val="bg1"/>
                          </a:solidFill>
                          <a:latin typeface="Cambria Math" panose="02040503050406030204" pitchFamily="18" charset="0"/>
                        </a:rPr>
                        <m:t>)</m:t>
                      </m:r>
                    </m:oMath>
                  </m:oMathPara>
                </a14:m>
                <a:endParaRPr lang="en-US" sz="7333">
                  <a:solidFill>
                    <a:schemeClr val="bg1"/>
                  </a:solidFill>
                </a:endParaRPr>
              </a:p>
            </p:txBody>
          </p:sp>
        </mc:Choice>
        <mc:Fallback>
          <p:sp>
            <p:nvSpPr>
              <p:cNvPr id="3" name="TextBox 2">
                <a:extLst>
                  <a:ext uri="{FF2B5EF4-FFF2-40B4-BE49-F238E27FC236}">
                    <a16:creationId xmlns:a16="http://schemas.microsoft.com/office/drawing/2014/main" id="{2932105A-F647-49E0-AC40-32A0F7229C66}"/>
                  </a:ext>
                </a:extLst>
              </p:cNvPr>
              <p:cNvSpPr txBox="1">
                <a:spLocks noRot="1" noChangeAspect="1" noMove="1" noResize="1" noEditPoints="1" noAdjustHandles="1" noChangeArrowheads="1" noChangeShapeType="1" noTextEdit="1"/>
              </p:cNvSpPr>
              <p:nvPr/>
            </p:nvSpPr>
            <p:spPr>
              <a:xfrm>
                <a:off x="1788935" y="16817807"/>
                <a:ext cx="15187363" cy="1015599"/>
              </a:xfrm>
              <a:prstGeom prst="rect">
                <a:avLst/>
              </a:prstGeom>
              <a:blipFill>
                <a:blip r:embed="rId4"/>
                <a:stretch>
                  <a:fillRect/>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3BD6A7F-25BA-4A79-B307-897497E84F26}"/>
                  </a:ext>
                </a:extLst>
              </p:cNvPr>
              <p:cNvSpPr txBox="1"/>
              <p:nvPr/>
            </p:nvSpPr>
            <p:spPr>
              <a:xfrm>
                <a:off x="1687631" y="18565483"/>
                <a:ext cx="17227857" cy="10155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7333" i="1">
                          <a:solidFill>
                            <a:schemeClr val="bg1"/>
                          </a:solidFill>
                          <a:latin typeface="Cambria Math" panose="02040503050406030204" pitchFamily="18" charset="0"/>
                        </a:rPr>
                        <m:t>𝑝</m:t>
                      </m:r>
                      <m:d>
                        <m:dPr>
                          <m:ctrlPr>
                            <a:rPr lang="en-US" sz="7333" i="1">
                              <a:solidFill>
                                <a:schemeClr val="bg1"/>
                              </a:solidFill>
                              <a:latin typeface="Cambria Math" panose="02040503050406030204" pitchFamily="18" charset="0"/>
                            </a:rPr>
                          </m:ctrlPr>
                        </m:dPr>
                        <m:e>
                          <m:r>
                            <a:rPr lang="en-US" sz="7333" i="1">
                              <a:solidFill>
                                <a:schemeClr val="bg1"/>
                              </a:solidFill>
                              <a:latin typeface="Cambria Math" panose="02040503050406030204" pitchFamily="18" charset="0"/>
                            </a:rPr>
                            <m:t>𝑥</m:t>
                          </m:r>
                        </m:e>
                      </m:d>
                      <m:r>
                        <a:rPr lang="en-US" sz="7333" i="1">
                          <a:solidFill>
                            <a:schemeClr val="bg1"/>
                          </a:solidFill>
                          <a:latin typeface="Cambria Math" panose="02040503050406030204" pitchFamily="18" charset="0"/>
                        </a:rPr>
                        <m:t>=</m:t>
                      </m:r>
                      <m:r>
                        <a:rPr lang="en-US" sz="7333" i="1">
                          <a:solidFill>
                            <a:schemeClr val="bg1"/>
                          </a:solidFill>
                          <a:latin typeface="Cambria Math" panose="02040503050406030204" pitchFamily="18" charset="0"/>
                        </a:rPr>
                        <m:t>𝑝𝑟𝑜𝑏𝑎𝑏𝑖𝑙𝑖𝑡𝑦</m:t>
                      </m:r>
                      <m:r>
                        <a:rPr lang="en-US" sz="7333" i="1">
                          <a:solidFill>
                            <a:schemeClr val="bg1"/>
                          </a:solidFill>
                          <a:latin typeface="Cambria Math" panose="02040503050406030204" pitchFamily="18" charset="0"/>
                        </a:rPr>
                        <m:t> </m:t>
                      </m:r>
                      <m:r>
                        <a:rPr lang="en-US" sz="7333" i="1">
                          <a:solidFill>
                            <a:schemeClr val="bg1"/>
                          </a:solidFill>
                          <a:latin typeface="Cambria Math" panose="02040503050406030204" pitchFamily="18" charset="0"/>
                        </a:rPr>
                        <m:t>𝑝𝑟𝑒𝑑𝑖𝑐𝑡𝑖𝑜𝑛</m:t>
                      </m:r>
                      <m:r>
                        <a:rPr lang="en-US" sz="7333" i="1">
                          <a:solidFill>
                            <a:schemeClr val="bg1"/>
                          </a:solidFill>
                          <a:latin typeface="Cambria Math" panose="02040503050406030204" pitchFamily="18" charset="0"/>
                        </a:rPr>
                        <m:t> </m:t>
                      </m:r>
                      <m:r>
                        <a:rPr lang="en-US" sz="7333" i="1">
                          <a:solidFill>
                            <a:schemeClr val="bg1"/>
                          </a:solidFill>
                          <a:latin typeface="Cambria Math" panose="02040503050406030204" pitchFamily="18" charset="0"/>
                        </a:rPr>
                        <m:t>𝑜𝑓</m:t>
                      </m:r>
                      <m:r>
                        <a:rPr lang="en-US" sz="7333" i="1">
                          <a:solidFill>
                            <a:schemeClr val="bg1"/>
                          </a:solidFill>
                          <a:latin typeface="Cambria Math" panose="02040503050406030204" pitchFamily="18" charset="0"/>
                        </a:rPr>
                        <m:t> </m:t>
                      </m:r>
                      <m:r>
                        <a:rPr lang="en-US" sz="7333" i="1">
                          <a:solidFill>
                            <a:schemeClr val="bg1"/>
                          </a:solidFill>
                          <a:latin typeface="Cambria Math" panose="02040503050406030204" pitchFamily="18" charset="0"/>
                        </a:rPr>
                        <m:t>𝑝𝑜𝑖𝑛𝑡</m:t>
                      </m:r>
                      <m:r>
                        <a:rPr lang="en-US" sz="7333" i="1">
                          <a:solidFill>
                            <a:schemeClr val="bg1"/>
                          </a:solidFill>
                          <a:latin typeface="Cambria Math" panose="02040503050406030204" pitchFamily="18" charset="0"/>
                        </a:rPr>
                        <m:t> </m:t>
                      </m:r>
                      <m:r>
                        <a:rPr lang="en-US" sz="7333" i="1">
                          <a:solidFill>
                            <a:schemeClr val="bg1"/>
                          </a:solidFill>
                          <a:latin typeface="Cambria Math" panose="02040503050406030204" pitchFamily="18" charset="0"/>
                        </a:rPr>
                        <m:t>𝑥</m:t>
                      </m:r>
                    </m:oMath>
                  </m:oMathPara>
                </a14:m>
                <a:endParaRPr lang="en-US" sz="7333">
                  <a:solidFill>
                    <a:schemeClr val="bg1"/>
                  </a:solidFill>
                </a:endParaRPr>
              </a:p>
            </p:txBody>
          </p:sp>
        </mc:Choice>
        <mc:Fallback>
          <p:sp>
            <p:nvSpPr>
              <p:cNvPr id="4" name="TextBox 3">
                <a:extLst>
                  <a:ext uri="{FF2B5EF4-FFF2-40B4-BE49-F238E27FC236}">
                    <a16:creationId xmlns:a16="http://schemas.microsoft.com/office/drawing/2014/main" id="{33BD6A7F-25BA-4A79-B307-897497E84F26}"/>
                  </a:ext>
                </a:extLst>
              </p:cNvPr>
              <p:cNvSpPr txBox="1">
                <a:spLocks noRot="1" noChangeAspect="1" noMove="1" noResize="1" noEditPoints="1" noAdjustHandles="1" noChangeArrowheads="1" noChangeShapeType="1" noTextEdit="1"/>
              </p:cNvSpPr>
              <p:nvPr/>
            </p:nvSpPr>
            <p:spPr>
              <a:xfrm>
                <a:off x="1687631" y="18565483"/>
                <a:ext cx="17227857" cy="1015599"/>
              </a:xfrm>
              <a:prstGeom prst="rect">
                <a:avLst/>
              </a:prstGeom>
              <a:blipFill>
                <a:blip r:embed="rId5"/>
                <a:stretch>
                  <a:fillRect/>
                </a:stretch>
              </a:blipFill>
              <a:ln w="6350">
                <a:noFill/>
              </a:ln>
            </p:spPr>
            <p:txBody>
              <a:bodyPr/>
              <a:lstStyle/>
              <a:p>
                <a:r>
                  <a:rPr lang="en-US">
                    <a:noFill/>
                  </a:rPr>
                  <a:t> </a:t>
                </a:r>
              </a:p>
            </p:txBody>
          </p:sp>
        </mc:Fallback>
      </mc:AlternateContent>
      <p:graphicFrame>
        <p:nvGraphicFramePr>
          <p:cNvPr id="6" name="Chart 5">
            <a:extLst>
              <a:ext uri="{FF2B5EF4-FFF2-40B4-BE49-F238E27FC236}">
                <a16:creationId xmlns:a16="http://schemas.microsoft.com/office/drawing/2014/main" id="{DD9B1F21-7AD3-3EB6-AED2-50DD9008DB3E}"/>
              </a:ext>
            </a:extLst>
          </p:cNvPr>
          <p:cNvGraphicFramePr/>
          <p:nvPr>
            <p:extLst>
              <p:ext uri="{D42A27DB-BD31-4B8C-83A1-F6EECF244321}">
                <p14:modId xmlns:p14="http://schemas.microsoft.com/office/powerpoint/2010/main" val="2292085396"/>
              </p:ext>
            </p:extLst>
          </p:nvPr>
        </p:nvGraphicFramePr>
        <p:xfrm>
          <a:off x="23356187" y="5651407"/>
          <a:ext cx="11558653" cy="1271850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 name="Chart 10">
            <a:extLst>
              <a:ext uri="{FF2B5EF4-FFF2-40B4-BE49-F238E27FC236}">
                <a16:creationId xmlns:a16="http://schemas.microsoft.com/office/drawing/2014/main" id="{26DA0134-F534-C4E0-94E2-A1FFA72AD41B}"/>
              </a:ext>
            </a:extLst>
          </p:cNvPr>
          <p:cNvGraphicFramePr/>
          <p:nvPr>
            <p:extLst>
              <p:ext uri="{D42A27DB-BD31-4B8C-83A1-F6EECF244321}">
                <p14:modId xmlns:p14="http://schemas.microsoft.com/office/powerpoint/2010/main" val="885953868"/>
              </p:ext>
            </p:extLst>
          </p:nvPr>
        </p:nvGraphicFramePr>
        <p:xfrm>
          <a:off x="2410047" y="5483847"/>
          <a:ext cx="20343627" cy="8551133"/>
        </p:xfrm>
        <a:graphic>
          <a:graphicData uri="http://schemas.openxmlformats.org/drawingml/2006/chart">
            <c:chart xmlns:c="http://schemas.openxmlformats.org/drawingml/2006/chart" xmlns:r="http://schemas.openxmlformats.org/officeDocument/2006/relationships" r:id="rId7"/>
          </a:graphicData>
        </a:graphic>
      </p:graphicFrame>
      <p:cxnSp>
        <p:nvCxnSpPr>
          <p:cNvPr id="5" name="Straight Connector 4">
            <a:extLst>
              <a:ext uri="{FF2B5EF4-FFF2-40B4-BE49-F238E27FC236}">
                <a16:creationId xmlns:a16="http://schemas.microsoft.com/office/drawing/2014/main" id="{3A770A61-F8B9-DF6D-DFB8-7E80F6F90AFF}"/>
              </a:ext>
            </a:extLst>
          </p:cNvPr>
          <p:cNvCxnSpPr>
            <a:cxnSpLocks/>
          </p:cNvCxnSpPr>
          <p:nvPr/>
        </p:nvCxnSpPr>
        <p:spPr>
          <a:xfrm>
            <a:off x="5519057" y="5910943"/>
            <a:ext cx="14956972" cy="7119257"/>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3693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Cross Entropy</a:t>
            </a:r>
          </a:p>
        </p:txBody>
      </p:sp>
      <p:graphicFrame>
        <p:nvGraphicFramePr>
          <p:cNvPr id="7" name="Chart 6">
            <a:extLst>
              <a:ext uri="{FF2B5EF4-FFF2-40B4-BE49-F238E27FC236}">
                <a16:creationId xmlns:a16="http://schemas.microsoft.com/office/drawing/2014/main" id="{57E6A29F-A383-4F99-9BD5-C2F62A9CB7C4}"/>
              </a:ext>
            </a:extLst>
          </p:cNvPr>
          <p:cNvGraphicFramePr/>
          <p:nvPr>
            <p:extLst>
              <p:ext uri="{D42A27DB-BD31-4B8C-83A1-F6EECF244321}">
                <p14:modId xmlns:p14="http://schemas.microsoft.com/office/powerpoint/2010/main" val="680908782"/>
              </p:ext>
            </p:extLst>
          </p:nvPr>
        </p:nvGraphicFramePr>
        <p:xfrm>
          <a:off x="23356187" y="5651407"/>
          <a:ext cx="11558653" cy="1271850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60C25E2F-529A-4F92-8A20-EFD6D4BFD8DE}"/>
              </a:ext>
            </a:extLst>
          </p:cNvPr>
          <p:cNvGraphicFramePr/>
          <p:nvPr>
            <p:extLst>
              <p:ext uri="{D42A27DB-BD31-4B8C-83A1-F6EECF244321}">
                <p14:modId xmlns:p14="http://schemas.microsoft.com/office/powerpoint/2010/main" val="3607082903"/>
              </p:ext>
            </p:extLst>
          </p:nvPr>
        </p:nvGraphicFramePr>
        <p:xfrm>
          <a:off x="2410047" y="5483847"/>
          <a:ext cx="20343627" cy="8551133"/>
        </p:xfrm>
        <a:graphic>
          <a:graphicData uri="http://schemas.openxmlformats.org/drawingml/2006/chart">
            <c:chart xmlns:c="http://schemas.openxmlformats.org/drawingml/2006/chart" xmlns:r="http://schemas.openxmlformats.org/officeDocument/2006/relationships" r:id="rId4"/>
          </a:graphicData>
        </a:graphic>
      </p:graphicFrame>
      <p:cxnSp>
        <p:nvCxnSpPr>
          <p:cNvPr id="9" name="Straight Connector 8">
            <a:extLst>
              <a:ext uri="{FF2B5EF4-FFF2-40B4-BE49-F238E27FC236}">
                <a16:creationId xmlns:a16="http://schemas.microsoft.com/office/drawing/2014/main" id="{E828AB56-B04F-4E2C-AFEE-8A630247B93F}"/>
              </a:ext>
            </a:extLst>
          </p:cNvPr>
          <p:cNvCxnSpPr>
            <a:cxnSpLocks/>
          </p:cNvCxnSpPr>
          <p:nvPr/>
        </p:nvCxnSpPr>
        <p:spPr>
          <a:xfrm>
            <a:off x="5519057" y="5910943"/>
            <a:ext cx="14956972" cy="7119257"/>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657EF72-B63A-433E-B07E-8EB00E2FCD14}"/>
              </a:ext>
            </a:extLst>
          </p:cNvPr>
          <p:cNvPicPr>
            <a:picLocks noChangeAspect="1"/>
          </p:cNvPicPr>
          <p:nvPr/>
        </p:nvPicPr>
        <p:blipFill rotWithShape="1">
          <a:blip r:embed="rId5"/>
          <a:srcRect t="17080" r="69444" b="75056"/>
          <a:stretch/>
        </p:blipFill>
        <p:spPr>
          <a:xfrm>
            <a:off x="2410047" y="15198008"/>
            <a:ext cx="20343627" cy="2944850"/>
          </a:xfrm>
          <a:prstGeom prst="rect">
            <a:avLst/>
          </a:prstGeom>
        </p:spPr>
      </p:pic>
    </p:spTree>
    <p:extLst>
      <p:ext uri="{BB962C8B-B14F-4D97-AF65-F5344CB8AC3E}">
        <p14:creationId xmlns:p14="http://schemas.microsoft.com/office/powerpoint/2010/main" val="23603352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1951F1-4249-1E19-CF8E-81AB3562A8CF}"/>
              </a:ext>
            </a:extLst>
          </p:cNvPr>
          <p:cNvSpPr>
            <a:spLocks noGrp="1"/>
          </p:cNvSpPr>
          <p:nvPr>
            <p:ph type="body" sz="quarter" idx="13"/>
          </p:nvPr>
        </p:nvSpPr>
        <p:spPr/>
        <p:txBody>
          <a:bodyPr/>
          <a:lstStyle/>
          <a:p>
            <a:r>
              <a:rPr lang="en-GB"/>
              <a:t>Bringing it Together</a:t>
            </a:r>
            <a:endParaRPr lang="en-US"/>
          </a:p>
        </p:txBody>
      </p:sp>
    </p:spTree>
    <p:extLst>
      <p:ext uri="{BB962C8B-B14F-4D97-AF65-F5344CB8AC3E}">
        <p14:creationId xmlns:p14="http://schemas.microsoft.com/office/powerpoint/2010/main" val="40392108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The Next Exercise</a:t>
            </a:r>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a:lstStyle/>
          <a:p>
            <a:r>
              <a:rPr lang="en-US"/>
              <a:t>The American Sign Language Alphabet</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4294967295"/>
          </p:nvPr>
        </p:nvSpPr>
        <p:spPr>
          <a:xfrm>
            <a:off x="0" y="5913438"/>
            <a:ext cx="33162875" cy="12396787"/>
          </a:xfrm>
        </p:spPr>
        <p:txBody>
          <a:bodyPr/>
          <a:lstStyle/>
          <a:p>
            <a:endParaRPr lang="en-US"/>
          </a:p>
          <a:p>
            <a:pPr marL="1142989" indent="-1142989">
              <a:buFontTx/>
              <a:buChar char="-"/>
            </a:pPr>
            <a:endParaRPr lang="en-US"/>
          </a:p>
        </p:txBody>
      </p:sp>
      <p:pic>
        <p:nvPicPr>
          <p:cNvPr id="6" name="Picture 5" descr="A close up of text on a white background&#10;&#10;Description automatically generated">
            <a:extLst>
              <a:ext uri="{FF2B5EF4-FFF2-40B4-BE49-F238E27FC236}">
                <a16:creationId xmlns:a16="http://schemas.microsoft.com/office/drawing/2014/main" id="{E08999CF-C19E-3840-AA28-6ABE42EA8B7C}"/>
              </a:ext>
            </a:extLst>
          </p:cNvPr>
          <p:cNvPicPr>
            <a:picLocks noChangeAspect="1"/>
          </p:cNvPicPr>
          <p:nvPr/>
        </p:nvPicPr>
        <p:blipFill>
          <a:blip r:embed="rId3"/>
          <a:stretch>
            <a:fillRect/>
          </a:stretch>
        </p:blipFill>
        <p:spPr>
          <a:xfrm>
            <a:off x="7676283" y="5001769"/>
            <a:ext cx="21223433" cy="12396413"/>
          </a:xfrm>
          <a:prstGeom prst="rect">
            <a:avLst/>
          </a:prstGeom>
        </p:spPr>
      </p:pic>
    </p:spTree>
    <p:extLst>
      <p:ext uri="{BB962C8B-B14F-4D97-AF65-F5344CB8AC3E}">
        <p14:creationId xmlns:p14="http://schemas.microsoft.com/office/powerpoint/2010/main" val="9053200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E90EDA-0DDC-0516-AF83-92783AA3B410}"/>
              </a:ext>
            </a:extLst>
          </p:cNvPr>
          <p:cNvSpPr>
            <a:spLocks noGrp="1"/>
          </p:cNvSpPr>
          <p:nvPr>
            <p:ph type="body" sz="quarter" idx="13"/>
          </p:nvPr>
        </p:nvSpPr>
        <p:spPr/>
        <p:txBody>
          <a:bodyPr/>
          <a:lstStyle/>
          <a:p>
            <a:r>
              <a:rPr lang="en-GB"/>
              <a:t>Let’s go!</a:t>
            </a:r>
            <a:endParaRPr lang="en-US"/>
          </a:p>
        </p:txBody>
      </p:sp>
    </p:spTree>
    <p:extLst>
      <p:ext uri="{BB962C8B-B14F-4D97-AF65-F5344CB8AC3E}">
        <p14:creationId xmlns:p14="http://schemas.microsoft.com/office/powerpoint/2010/main" val="34041730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wrap="square" anchor="b">
            <a:normAutofit/>
          </a:bodyPr>
          <a:lstStyle/>
          <a:p>
            <a:r>
              <a:rPr lang="en-GB" sz="10333"/>
              <a:t>Appendix: Gradient Descent</a:t>
            </a:r>
            <a:endParaRPr lang="en-US" sz="10333"/>
          </a:p>
        </p:txBody>
      </p:sp>
      <p:sp>
        <p:nvSpPr>
          <p:cNvPr id="2" name="Subtitle 1">
            <a:extLst>
              <a:ext uri="{FF2B5EF4-FFF2-40B4-BE49-F238E27FC236}">
                <a16:creationId xmlns:a16="http://schemas.microsoft.com/office/drawing/2014/main" id="{68F19EE4-5F1B-084C-FBD3-5F3E6ABDEEE5}"/>
              </a:ext>
            </a:extLst>
          </p:cNvPr>
          <p:cNvSpPr>
            <a:spLocks noGrp="1"/>
          </p:cNvSpPr>
          <p:nvPr>
            <p:ph type="subTitle" idx="1"/>
          </p:nvPr>
        </p:nvSpPr>
        <p:spPr/>
        <p:txBody>
          <a:bodyPr/>
          <a:lstStyle/>
          <a:p>
            <a:r>
              <a:rPr lang="en-GB" sz="4400" kern="0"/>
              <a:t>Helping the Computer Cheat Calculus</a:t>
            </a:r>
            <a:endParaRPr lang="en-US" sz="4400" kern="0"/>
          </a:p>
          <a:p>
            <a:endParaRPr lang="en-US"/>
          </a:p>
        </p:txBody>
      </p:sp>
    </p:spTree>
    <p:extLst>
      <p:ext uri="{BB962C8B-B14F-4D97-AF65-F5344CB8AC3E}">
        <p14:creationId xmlns:p14="http://schemas.microsoft.com/office/powerpoint/2010/main" val="36838857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Learning from Error</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CF3B57C-9D80-4A84-BC19-709668AD8252}"/>
                  </a:ext>
                </a:extLst>
              </p:cNvPr>
              <p:cNvSpPr txBox="1"/>
              <p:nvPr/>
            </p:nvSpPr>
            <p:spPr>
              <a:xfrm>
                <a:off x="3281718" y="4205046"/>
                <a:ext cx="21424583" cy="16141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 xmlns:m="http://schemas.openxmlformats.org/officeDocument/2006/math">
                    <m:r>
                      <a:rPr lang="en-US" sz="8000" i="1">
                        <a:solidFill>
                          <a:prstClr val="black"/>
                        </a:solidFill>
                        <a:latin typeface="Cambria Math" panose="02040503050406030204" pitchFamily="18" charset="0"/>
                      </a:rPr>
                      <m:t>𝑀𝑆𝐸</m:t>
                    </m:r>
                    <m:r>
                      <a:rPr lang="en-US" sz="8000" i="1">
                        <a:solidFill>
                          <a:prstClr val="black"/>
                        </a:solidFill>
                        <a:latin typeface="Cambria Math" panose="02040503050406030204" pitchFamily="18" charset="0"/>
                      </a:rPr>
                      <m:t>= </m:t>
                    </m:r>
                    <m:f>
                      <m:fPr>
                        <m:ctrlPr>
                          <a:rPr lang="en-US" sz="8000" i="1">
                            <a:solidFill>
                              <a:prstClr val="black"/>
                            </a:solidFill>
                            <a:latin typeface="Cambria Math" panose="02040503050406030204" pitchFamily="18" charset="0"/>
                          </a:rPr>
                        </m:ctrlPr>
                      </m:fPr>
                      <m:num>
                        <m:r>
                          <a:rPr lang="en-US" sz="8000" i="1">
                            <a:solidFill>
                              <a:prstClr val="black"/>
                            </a:solidFill>
                            <a:latin typeface="Cambria Math" panose="02040503050406030204" pitchFamily="18" charset="0"/>
                          </a:rPr>
                          <m:t>1</m:t>
                        </m:r>
                      </m:num>
                      <m:den>
                        <m:r>
                          <a:rPr lang="en-US" sz="8000" i="1">
                            <a:solidFill>
                              <a:prstClr val="black"/>
                            </a:solidFill>
                            <a:latin typeface="Cambria Math" panose="02040503050406030204" pitchFamily="18" charset="0"/>
                          </a:rPr>
                          <m:t>𝑛</m:t>
                        </m:r>
                      </m:den>
                    </m:f>
                    <m:nary>
                      <m:naryPr>
                        <m:chr m:val="∑"/>
                        <m:ctrlPr>
                          <a:rPr lang="en-US" sz="8000" i="1">
                            <a:solidFill>
                              <a:prstClr val="black"/>
                            </a:solidFill>
                            <a:latin typeface="Cambria Math" panose="02040503050406030204" pitchFamily="18" charset="0"/>
                          </a:rPr>
                        </m:ctrlPr>
                      </m:naryPr>
                      <m:sub>
                        <m:r>
                          <m:rPr>
                            <m:brk m:alnAt="23"/>
                          </m:rPr>
                          <a:rPr lang="en-US" sz="8000" i="1">
                            <a:solidFill>
                              <a:prstClr val="black"/>
                            </a:solidFill>
                            <a:latin typeface="Cambria Math" panose="02040503050406030204" pitchFamily="18" charset="0"/>
                          </a:rPr>
                          <m:t>𝑖</m:t>
                        </m:r>
                        <m:r>
                          <a:rPr lang="en-US" sz="8000" i="1">
                            <a:solidFill>
                              <a:prstClr val="black"/>
                            </a:solidFill>
                            <a:latin typeface="Cambria Math" panose="02040503050406030204" pitchFamily="18" charset="0"/>
                          </a:rPr>
                          <m:t>=1</m:t>
                        </m:r>
                      </m:sub>
                      <m:sup>
                        <m:r>
                          <a:rPr lang="en-US" sz="8000" i="1">
                            <a:solidFill>
                              <a:prstClr val="black"/>
                            </a:solidFill>
                            <a:latin typeface="Cambria Math" panose="02040503050406030204" pitchFamily="18" charset="0"/>
                          </a:rPr>
                          <m:t>𝑛</m:t>
                        </m:r>
                      </m:sup>
                      <m:e>
                        <m:sSup>
                          <m:sSupPr>
                            <m:ctrlPr>
                              <a:rPr lang="en-US" sz="8000" i="1">
                                <a:solidFill>
                                  <a:prstClr val="black"/>
                                </a:solidFill>
                                <a:latin typeface="Cambria Math" panose="02040503050406030204" pitchFamily="18" charset="0"/>
                              </a:rPr>
                            </m:ctrlPr>
                          </m:sSupPr>
                          <m:e>
                            <m:r>
                              <a:rPr lang="en-US" sz="8000" i="1">
                                <a:solidFill>
                                  <a:prstClr val="black"/>
                                </a:solidFill>
                                <a:latin typeface="Cambria Math" panose="02040503050406030204" pitchFamily="18" charset="0"/>
                              </a:rPr>
                              <m:t>(</m:t>
                            </m:r>
                            <m:r>
                              <a:rPr lang="en-US" sz="8000" i="1">
                                <a:solidFill>
                                  <a:prstClr val="black"/>
                                </a:solidFill>
                                <a:latin typeface="Cambria Math" panose="02040503050406030204" pitchFamily="18" charset="0"/>
                              </a:rPr>
                              <m:t>𝑦</m:t>
                            </m:r>
                            <m:r>
                              <a:rPr lang="en-US" sz="8000" i="1">
                                <a:solidFill>
                                  <a:prstClr val="black"/>
                                </a:solidFill>
                                <a:latin typeface="Cambria Math" panose="02040503050406030204" pitchFamily="18" charset="0"/>
                              </a:rPr>
                              <m:t>−</m:t>
                            </m:r>
                            <m:acc>
                              <m:accPr>
                                <m:chr m:val="̂"/>
                                <m:ctrlPr>
                                  <a:rPr lang="en-US" sz="8000" i="1">
                                    <a:solidFill>
                                      <a:prstClr val="black"/>
                                    </a:solidFill>
                                    <a:latin typeface="Cambria Math" panose="02040503050406030204" pitchFamily="18" charset="0"/>
                                  </a:rPr>
                                </m:ctrlPr>
                              </m:accPr>
                              <m:e>
                                <m:r>
                                  <a:rPr lang="en-US" sz="8000" i="1">
                                    <a:solidFill>
                                      <a:prstClr val="black"/>
                                    </a:solidFill>
                                    <a:latin typeface="Cambria Math" panose="02040503050406030204" pitchFamily="18" charset="0"/>
                                  </a:rPr>
                                  <m:t>𝑦</m:t>
                                </m:r>
                              </m:e>
                            </m:acc>
                            <m:r>
                              <a:rPr lang="en-US" sz="8000" i="1">
                                <a:solidFill>
                                  <a:prstClr val="black"/>
                                </a:solidFill>
                                <a:latin typeface="Cambria Math" panose="02040503050406030204" pitchFamily="18" charset="0"/>
                              </a:rPr>
                              <m:t>)</m:t>
                            </m:r>
                          </m:e>
                          <m:sup>
                            <m:r>
                              <a:rPr lang="en-US" sz="8000" i="1">
                                <a:solidFill>
                                  <a:prstClr val="black"/>
                                </a:solidFill>
                                <a:latin typeface="Cambria Math" panose="02040503050406030204" pitchFamily="18" charset="0"/>
                              </a:rPr>
                              <m:t>2</m:t>
                            </m:r>
                          </m:sup>
                        </m:sSup>
                      </m:e>
                    </m:nary>
                    <m:r>
                      <a:rPr lang="en-US" sz="8000" i="1">
                        <a:solidFill>
                          <a:prstClr val="black"/>
                        </a:solidFill>
                        <a:latin typeface="Cambria Math" panose="02040503050406030204" pitchFamily="18" charset="0"/>
                      </a:rPr>
                      <m:t>=</m:t>
                    </m:r>
                    <m:f>
                      <m:fPr>
                        <m:ctrlPr>
                          <a:rPr lang="en-US" sz="8000" i="1">
                            <a:solidFill>
                              <a:prstClr val="black"/>
                            </a:solidFill>
                            <a:latin typeface="Cambria Math" panose="02040503050406030204" pitchFamily="18" charset="0"/>
                          </a:rPr>
                        </m:ctrlPr>
                      </m:fPr>
                      <m:num>
                        <m:r>
                          <a:rPr lang="en-US" sz="8000" i="1">
                            <a:solidFill>
                              <a:prstClr val="black"/>
                            </a:solidFill>
                            <a:latin typeface="Cambria Math" panose="02040503050406030204" pitchFamily="18" charset="0"/>
                          </a:rPr>
                          <m:t>1</m:t>
                        </m:r>
                      </m:num>
                      <m:den>
                        <m:r>
                          <a:rPr lang="en-US" sz="8000" i="1">
                            <a:solidFill>
                              <a:prstClr val="black"/>
                            </a:solidFill>
                            <a:latin typeface="Cambria Math" panose="02040503050406030204" pitchFamily="18" charset="0"/>
                          </a:rPr>
                          <m:t>𝑛</m:t>
                        </m:r>
                      </m:den>
                    </m:f>
                  </m:oMath>
                </a14:m>
                <a:r>
                  <a:rPr lang="en-US" sz="8000">
                    <a:solidFill>
                      <a:prstClr val="black"/>
                    </a:solidFill>
                    <a:latin typeface="Trebuchet MS" panose="020B0603020202020204"/>
                  </a:rPr>
                  <a:t> </a:t>
                </a:r>
                <a14:m>
                  <m:oMath xmlns:m="http://schemas.openxmlformats.org/officeDocument/2006/math">
                    <m:nary>
                      <m:naryPr>
                        <m:chr m:val="∑"/>
                        <m:ctrlPr>
                          <a:rPr lang="en-US" sz="8000" i="1">
                            <a:solidFill>
                              <a:prstClr val="black"/>
                            </a:solidFill>
                            <a:latin typeface="Cambria Math" panose="02040503050406030204" pitchFamily="18" charset="0"/>
                          </a:rPr>
                        </m:ctrlPr>
                      </m:naryPr>
                      <m:sub>
                        <m:r>
                          <m:rPr>
                            <m:brk m:alnAt="23"/>
                          </m:rPr>
                          <a:rPr lang="en-US" sz="8000" i="1">
                            <a:solidFill>
                              <a:prstClr val="black"/>
                            </a:solidFill>
                            <a:latin typeface="Cambria Math" panose="02040503050406030204" pitchFamily="18" charset="0"/>
                          </a:rPr>
                          <m:t>𝑖</m:t>
                        </m:r>
                        <m:r>
                          <a:rPr lang="en-US" sz="8000" i="1">
                            <a:solidFill>
                              <a:prstClr val="black"/>
                            </a:solidFill>
                            <a:latin typeface="Cambria Math" panose="02040503050406030204" pitchFamily="18" charset="0"/>
                          </a:rPr>
                          <m:t>=1</m:t>
                        </m:r>
                      </m:sub>
                      <m:sup>
                        <m:r>
                          <a:rPr lang="en-US" sz="8000" i="1">
                            <a:solidFill>
                              <a:prstClr val="black"/>
                            </a:solidFill>
                            <a:latin typeface="Cambria Math" panose="02040503050406030204" pitchFamily="18" charset="0"/>
                          </a:rPr>
                          <m:t>𝑛</m:t>
                        </m:r>
                      </m:sup>
                      <m:e>
                        <m:sSup>
                          <m:sSupPr>
                            <m:ctrlPr>
                              <a:rPr lang="en-US" sz="8000" i="1">
                                <a:solidFill>
                                  <a:prstClr val="black"/>
                                </a:solidFill>
                                <a:latin typeface="Cambria Math" panose="02040503050406030204" pitchFamily="18" charset="0"/>
                              </a:rPr>
                            </m:ctrlPr>
                          </m:sSupPr>
                          <m:e>
                            <m:r>
                              <a:rPr lang="en-US" sz="8000" i="1">
                                <a:solidFill>
                                  <a:prstClr val="black"/>
                                </a:solidFill>
                                <a:latin typeface="Cambria Math" panose="02040503050406030204" pitchFamily="18" charset="0"/>
                              </a:rPr>
                              <m:t>(</m:t>
                            </m:r>
                            <m:r>
                              <a:rPr lang="en-US" sz="8000" i="1">
                                <a:solidFill>
                                  <a:prstClr val="black"/>
                                </a:solidFill>
                                <a:latin typeface="Cambria Math" panose="02040503050406030204" pitchFamily="18" charset="0"/>
                              </a:rPr>
                              <m:t>𝑦</m:t>
                            </m:r>
                            <m:r>
                              <a:rPr lang="en-US" sz="8000" i="1">
                                <a:solidFill>
                                  <a:prstClr val="black"/>
                                </a:solidFill>
                                <a:latin typeface="Cambria Math" panose="02040503050406030204" pitchFamily="18" charset="0"/>
                              </a:rPr>
                              <m:t>−(</m:t>
                            </m:r>
                            <m:r>
                              <a:rPr lang="en-US" sz="8000" i="1">
                                <a:solidFill>
                                  <a:prstClr val="black"/>
                                </a:solidFill>
                                <a:latin typeface="Cambria Math" panose="02040503050406030204" pitchFamily="18" charset="0"/>
                              </a:rPr>
                              <m:t>𝑚𝑥</m:t>
                            </m:r>
                            <m:r>
                              <a:rPr lang="en-US" sz="8000" i="1">
                                <a:solidFill>
                                  <a:prstClr val="black"/>
                                </a:solidFill>
                                <a:latin typeface="Cambria Math" panose="02040503050406030204" pitchFamily="18" charset="0"/>
                              </a:rPr>
                              <m:t>+</m:t>
                            </m:r>
                            <m:r>
                              <a:rPr lang="en-US" sz="8000" i="1">
                                <a:solidFill>
                                  <a:prstClr val="black"/>
                                </a:solidFill>
                                <a:latin typeface="Cambria Math" panose="02040503050406030204" pitchFamily="18" charset="0"/>
                              </a:rPr>
                              <m:t>𝑏</m:t>
                            </m:r>
                            <m:r>
                              <a:rPr lang="en-US" sz="8000" i="1">
                                <a:solidFill>
                                  <a:prstClr val="black"/>
                                </a:solidFill>
                                <a:latin typeface="Cambria Math" panose="02040503050406030204" pitchFamily="18" charset="0"/>
                              </a:rPr>
                              <m:t>))</m:t>
                            </m:r>
                          </m:e>
                          <m:sup>
                            <m:r>
                              <a:rPr lang="en-US" sz="8000" i="1">
                                <a:solidFill>
                                  <a:prstClr val="black"/>
                                </a:solidFill>
                                <a:latin typeface="Cambria Math" panose="02040503050406030204" pitchFamily="18" charset="0"/>
                              </a:rPr>
                              <m:t>2</m:t>
                            </m:r>
                          </m:sup>
                        </m:sSup>
                      </m:e>
                    </m:nary>
                  </m:oMath>
                </a14:m>
                <a:endParaRPr lang="en-US" sz="8000">
                  <a:solidFill>
                    <a:prstClr val="black"/>
                  </a:solidFill>
                  <a:latin typeface="Trebuchet MS" panose="020B0603020202020204"/>
                </a:endParaRPr>
              </a:p>
            </p:txBody>
          </p:sp>
        </mc:Choice>
        <mc:Fallback>
          <p:sp>
            <p:nvSpPr>
              <p:cNvPr id="14" name="TextBox 13">
                <a:extLst>
                  <a:ext uri="{FF2B5EF4-FFF2-40B4-BE49-F238E27FC236}">
                    <a16:creationId xmlns:a16="http://schemas.microsoft.com/office/drawing/2014/main" id="{DCF3B57C-9D80-4A84-BC19-709668AD8252}"/>
                  </a:ext>
                </a:extLst>
              </p:cNvPr>
              <p:cNvSpPr txBox="1">
                <a:spLocks noRot="1" noChangeAspect="1" noMove="1" noResize="1" noEditPoints="1" noAdjustHandles="1" noChangeArrowheads="1" noChangeShapeType="1" noTextEdit="1"/>
              </p:cNvSpPr>
              <p:nvPr/>
            </p:nvSpPr>
            <p:spPr>
              <a:xfrm>
                <a:off x="3281718" y="4205046"/>
                <a:ext cx="21424583" cy="1614160"/>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00FD39F-8661-4F55-BCDF-9A5B86679144}"/>
                  </a:ext>
                </a:extLst>
              </p:cNvPr>
              <p:cNvSpPr txBox="1"/>
              <p:nvPr/>
            </p:nvSpPr>
            <p:spPr>
              <a:xfrm>
                <a:off x="3166622" y="7450058"/>
                <a:ext cx="23363447" cy="20743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a:rPr lang="en-US" sz="8000" i="1">
                          <a:solidFill>
                            <a:prstClr val="black"/>
                          </a:solidFill>
                          <a:latin typeface="Cambria Math" panose="02040503050406030204" pitchFamily="18" charset="0"/>
                        </a:rPr>
                        <m:t>𝑀𝑆𝐸</m:t>
                      </m:r>
                      <m:r>
                        <a:rPr lang="en-US" sz="8000" i="1">
                          <a:solidFill>
                            <a:prstClr val="black"/>
                          </a:solidFill>
                          <a:latin typeface="Cambria Math" panose="02040503050406030204" pitchFamily="18" charset="0"/>
                        </a:rPr>
                        <m:t>= </m:t>
                      </m:r>
                      <m:f>
                        <m:fPr>
                          <m:ctrlPr>
                            <a:rPr lang="en-US" sz="8000" i="1">
                              <a:solidFill>
                                <a:prstClr val="black"/>
                              </a:solidFill>
                              <a:latin typeface="Cambria Math" panose="02040503050406030204" pitchFamily="18" charset="0"/>
                            </a:rPr>
                          </m:ctrlPr>
                        </m:fPr>
                        <m:num>
                          <m:r>
                            <a:rPr lang="en-US" sz="8000" i="1">
                              <a:solidFill>
                                <a:prstClr val="black"/>
                              </a:solidFill>
                              <a:latin typeface="Cambria Math" panose="02040503050406030204" pitchFamily="18" charset="0"/>
                            </a:rPr>
                            <m:t>1</m:t>
                          </m:r>
                        </m:num>
                        <m:den>
                          <m:r>
                            <a:rPr lang="en-US" sz="8000" i="1">
                              <a:solidFill>
                                <a:prstClr val="black"/>
                              </a:solidFill>
                              <a:latin typeface="Cambria Math" panose="02040503050406030204" pitchFamily="18" charset="0"/>
                            </a:rPr>
                            <m:t>2</m:t>
                          </m:r>
                        </m:den>
                      </m:f>
                      <m:sSup>
                        <m:sSupPr>
                          <m:ctrlPr>
                            <a:rPr lang="en-US" sz="8000" i="1">
                              <a:solidFill>
                                <a:prstClr val="black"/>
                              </a:solidFill>
                              <a:latin typeface="Cambria Math" panose="02040503050406030204" pitchFamily="18" charset="0"/>
                            </a:rPr>
                          </m:ctrlPr>
                        </m:sSupPr>
                        <m:e>
                          <m:r>
                            <a:rPr lang="en-US" sz="8000" i="1">
                              <a:solidFill>
                                <a:prstClr val="black"/>
                              </a:solidFill>
                              <a:latin typeface="Cambria Math" panose="02040503050406030204" pitchFamily="18" charset="0"/>
                            </a:rPr>
                            <m:t>((3 −(</m:t>
                          </m:r>
                          <m:r>
                            <a:rPr lang="en-US" sz="8000" i="1">
                              <a:solidFill>
                                <a:prstClr val="black"/>
                              </a:solidFill>
                              <a:latin typeface="Cambria Math" panose="02040503050406030204" pitchFamily="18" charset="0"/>
                            </a:rPr>
                            <m:t>𝑚</m:t>
                          </m:r>
                          <m:d>
                            <m:dPr>
                              <m:ctrlPr>
                                <a:rPr lang="en-US" sz="8000" i="1">
                                  <a:solidFill>
                                    <a:prstClr val="black"/>
                                  </a:solidFill>
                                  <a:latin typeface="Cambria Math" panose="02040503050406030204" pitchFamily="18" charset="0"/>
                                </a:rPr>
                              </m:ctrlPr>
                            </m:dPr>
                            <m:e>
                              <m:r>
                                <a:rPr lang="en-US" sz="8000" i="1">
                                  <a:solidFill>
                                    <a:prstClr val="black"/>
                                  </a:solidFill>
                                  <a:latin typeface="Cambria Math" panose="02040503050406030204" pitchFamily="18" charset="0"/>
                                </a:rPr>
                                <m:t>1</m:t>
                              </m:r>
                            </m:e>
                          </m:d>
                          <m:r>
                            <a:rPr lang="en-US" sz="8000" i="1">
                              <a:solidFill>
                                <a:prstClr val="black"/>
                              </a:solidFill>
                              <a:latin typeface="Cambria Math" panose="02040503050406030204" pitchFamily="18" charset="0"/>
                            </a:rPr>
                            <m:t>+</m:t>
                          </m:r>
                          <m:r>
                            <a:rPr lang="en-US" sz="8000" i="1">
                              <a:solidFill>
                                <a:prstClr val="black"/>
                              </a:solidFill>
                              <a:latin typeface="Cambria Math" panose="02040503050406030204" pitchFamily="18" charset="0"/>
                            </a:rPr>
                            <m:t>𝑏</m:t>
                          </m:r>
                          <m:r>
                            <a:rPr lang="en-US" sz="8000" i="1">
                              <a:solidFill>
                                <a:prstClr val="black"/>
                              </a:solidFill>
                              <a:latin typeface="Cambria Math" panose="02040503050406030204" pitchFamily="18" charset="0"/>
                            </a:rPr>
                            <m:t>))</m:t>
                          </m:r>
                        </m:e>
                        <m:sup>
                          <m:r>
                            <a:rPr lang="en-US" sz="8000" i="1">
                              <a:solidFill>
                                <a:prstClr val="black"/>
                              </a:solidFill>
                              <a:latin typeface="Cambria Math" panose="02040503050406030204" pitchFamily="18" charset="0"/>
                            </a:rPr>
                            <m:t>2</m:t>
                          </m:r>
                        </m:sup>
                      </m:sSup>
                      <m:r>
                        <a:rPr lang="en-US" sz="8000" i="1">
                          <a:solidFill>
                            <a:prstClr val="black"/>
                          </a:solidFill>
                          <a:latin typeface="Cambria Math" panose="02040503050406030204" pitchFamily="18" charset="0"/>
                        </a:rPr>
                        <m:t> + </m:t>
                      </m:r>
                      <m:sSup>
                        <m:sSupPr>
                          <m:ctrlPr>
                            <a:rPr lang="en-US" sz="8000" i="1">
                              <a:solidFill>
                                <a:prstClr val="black"/>
                              </a:solidFill>
                              <a:latin typeface="Cambria Math" panose="02040503050406030204" pitchFamily="18" charset="0"/>
                            </a:rPr>
                          </m:ctrlPr>
                        </m:sSupPr>
                        <m:e>
                          <m:r>
                            <a:rPr lang="en-US" sz="8000" i="1">
                              <a:solidFill>
                                <a:prstClr val="black"/>
                              </a:solidFill>
                              <a:latin typeface="Cambria Math" panose="02040503050406030204" pitchFamily="18" charset="0"/>
                            </a:rPr>
                            <m:t>(5 −(</m:t>
                          </m:r>
                          <m:r>
                            <a:rPr lang="en-US" sz="8000" i="1">
                              <a:solidFill>
                                <a:prstClr val="black"/>
                              </a:solidFill>
                              <a:latin typeface="Cambria Math" panose="02040503050406030204" pitchFamily="18" charset="0"/>
                            </a:rPr>
                            <m:t>𝑚</m:t>
                          </m:r>
                          <m:d>
                            <m:dPr>
                              <m:ctrlPr>
                                <a:rPr lang="en-US" sz="8000" i="1">
                                  <a:solidFill>
                                    <a:prstClr val="black"/>
                                  </a:solidFill>
                                  <a:latin typeface="Cambria Math" panose="02040503050406030204" pitchFamily="18" charset="0"/>
                                </a:rPr>
                              </m:ctrlPr>
                            </m:dPr>
                            <m:e>
                              <m:r>
                                <a:rPr lang="en-US" sz="8000" i="1">
                                  <a:solidFill>
                                    <a:prstClr val="black"/>
                                  </a:solidFill>
                                  <a:latin typeface="Cambria Math" panose="02040503050406030204" pitchFamily="18" charset="0"/>
                                </a:rPr>
                                <m:t>2</m:t>
                              </m:r>
                            </m:e>
                          </m:d>
                          <m:r>
                            <a:rPr lang="en-US" sz="8000" i="1">
                              <a:solidFill>
                                <a:prstClr val="black"/>
                              </a:solidFill>
                              <a:latin typeface="Cambria Math" panose="02040503050406030204" pitchFamily="18" charset="0"/>
                            </a:rPr>
                            <m:t>+</m:t>
                          </m:r>
                          <m:r>
                            <a:rPr lang="en-US" sz="8000" i="1">
                              <a:solidFill>
                                <a:prstClr val="black"/>
                              </a:solidFill>
                              <a:latin typeface="Cambria Math" panose="02040503050406030204" pitchFamily="18" charset="0"/>
                            </a:rPr>
                            <m:t>𝑏</m:t>
                          </m:r>
                          <m:r>
                            <a:rPr lang="en-US" sz="8000" i="1">
                              <a:solidFill>
                                <a:prstClr val="black"/>
                              </a:solidFill>
                              <a:latin typeface="Cambria Math" panose="02040503050406030204" pitchFamily="18" charset="0"/>
                            </a:rPr>
                            <m:t>))</m:t>
                          </m:r>
                        </m:e>
                        <m:sup>
                          <m:r>
                            <a:rPr lang="en-US" sz="8000" i="1">
                              <a:solidFill>
                                <a:prstClr val="black"/>
                              </a:solidFill>
                              <a:latin typeface="Cambria Math" panose="02040503050406030204" pitchFamily="18" charset="0"/>
                            </a:rPr>
                            <m:t>2</m:t>
                          </m:r>
                        </m:sup>
                      </m:sSup>
                      <m:r>
                        <a:rPr lang="en-US" sz="8000" i="1">
                          <a:solidFill>
                            <a:prstClr val="black"/>
                          </a:solidFill>
                          <a:latin typeface="Cambria Math" panose="02040503050406030204" pitchFamily="18" charset="0"/>
                        </a:rPr>
                        <m:t>)</m:t>
                      </m:r>
                    </m:oMath>
                  </m:oMathPara>
                </a14:m>
                <a:endParaRPr lang="en-US" sz="8000">
                  <a:solidFill>
                    <a:prstClr val="black"/>
                  </a:solidFill>
                  <a:latin typeface="Trebuchet MS" panose="020B0603020202020204"/>
                </a:endParaRPr>
              </a:p>
            </p:txBody>
          </p:sp>
        </mc:Choice>
        <mc:Fallback>
          <p:sp>
            <p:nvSpPr>
              <p:cNvPr id="3" name="TextBox 2">
                <a:extLst>
                  <a:ext uri="{FF2B5EF4-FFF2-40B4-BE49-F238E27FC236}">
                    <a16:creationId xmlns:a16="http://schemas.microsoft.com/office/drawing/2014/main" id="{A00FD39F-8661-4F55-BCDF-9A5B86679144}"/>
                  </a:ext>
                </a:extLst>
              </p:cNvPr>
              <p:cNvSpPr txBox="1">
                <a:spLocks noRot="1" noChangeAspect="1" noMove="1" noResize="1" noEditPoints="1" noAdjustHandles="1" noChangeArrowheads="1" noChangeShapeType="1" noTextEdit="1"/>
              </p:cNvSpPr>
              <p:nvPr/>
            </p:nvSpPr>
            <p:spPr>
              <a:xfrm>
                <a:off x="3166622" y="7450058"/>
                <a:ext cx="23363447" cy="2074350"/>
              </a:xfrm>
              <a:prstGeom prst="rect">
                <a:avLst/>
              </a:prstGeom>
              <a:blipFill>
                <a:blip r:embed="rId4"/>
                <a:stretch>
                  <a:fillRect t="-588" b="-2647"/>
                </a:stretch>
              </a:blipFill>
              <a:ln w="6350">
                <a:noFill/>
              </a:ln>
            </p:spPr>
            <p:txBody>
              <a:bodyPr/>
              <a:lstStyle/>
              <a:p>
                <a:r>
                  <a:rPr lang="en-US">
                    <a:noFill/>
                  </a:rPr>
                  <a:t> </a:t>
                </a:r>
              </a:p>
            </p:txBody>
          </p:sp>
        </mc:Fallback>
      </mc:AlternateContent>
      <p:sp>
        <p:nvSpPr>
          <p:cNvPr id="17" name="Rectangle 16">
            <a:extLst>
              <a:ext uri="{FF2B5EF4-FFF2-40B4-BE49-F238E27FC236}">
                <a16:creationId xmlns:a16="http://schemas.microsoft.com/office/drawing/2014/main" id="{86DF429B-9909-485C-A887-E7EA3816A625}"/>
              </a:ext>
            </a:extLst>
          </p:cNvPr>
          <p:cNvSpPr/>
          <p:nvPr/>
        </p:nvSpPr>
        <p:spPr>
          <a:xfrm>
            <a:off x="30582047" y="13010214"/>
            <a:ext cx="4692953" cy="4082353"/>
          </a:xfrm>
          <a:prstGeom prst="rect">
            <a:avLst/>
          </a:prstGeom>
          <a:solidFill>
            <a:schemeClr val="tx2">
              <a:lumMod val="20000"/>
              <a:lumOff val="80000"/>
            </a:schemeClr>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prstClr val="white"/>
              </a:solidFill>
              <a:latin typeface="Trebuchet MS" panose="020B0603020202020204"/>
            </a:endParaRP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FF739A1-DDEC-407F-9D40-B045450F75B4}"/>
                  </a:ext>
                </a:extLst>
              </p:cNvPr>
              <p:cNvSpPr txBox="1"/>
              <p:nvPr/>
            </p:nvSpPr>
            <p:spPr>
              <a:xfrm>
                <a:off x="30912735" y="13731449"/>
                <a:ext cx="3857530" cy="11079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a:rPr lang="en-US" sz="8000" i="1">
                          <a:solidFill>
                            <a:prstClr val="black"/>
                          </a:solidFill>
                          <a:latin typeface="Cambria Math" panose="02040503050406030204" pitchFamily="18" charset="0"/>
                        </a:rPr>
                        <m:t>𝑚</m:t>
                      </m:r>
                      <m:r>
                        <a:rPr lang="en-US" sz="8000" i="1">
                          <a:solidFill>
                            <a:prstClr val="black"/>
                          </a:solidFill>
                          <a:latin typeface="Cambria Math" panose="02040503050406030204" pitchFamily="18" charset="0"/>
                        </a:rPr>
                        <m:t>=−1</m:t>
                      </m:r>
                    </m:oMath>
                  </m:oMathPara>
                </a14:m>
                <a:endParaRPr lang="en-US" sz="4000">
                  <a:solidFill>
                    <a:prstClr val="black"/>
                  </a:solidFill>
                  <a:latin typeface="Trebuchet MS" panose="020B0603020202020204"/>
                </a:endParaRPr>
              </a:p>
            </p:txBody>
          </p:sp>
        </mc:Choice>
        <mc:Fallback>
          <p:sp>
            <p:nvSpPr>
              <p:cNvPr id="19" name="TextBox 18">
                <a:extLst>
                  <a:ext uri="{FF2B5EF4-FFF2-40B4-BE49-F238E27FC236}">
                    <a16:creationId xmlns:a16="http://schemas.microsoft.com/office/drawing/2014/main" id="{4FF739A1-DDEC-407F-9D40-B045450F75B4}"/>
                  </a:ext>
                </a:extLst>
              </p:cNvPr>
              <p:cNvSpPr txBox="1">
                <a:spLocks noRot="1" noChangeAspect="1" noMove="1" noResize="1" noEditPoints="1" noAdjustHandles="1" noChangeArrowheads="1" noChangeShapeType="1" noTextEdit="1"/>
              </p:cNvSpPr>
              <p:nvPr/>
            </p:nvSpPr>
            <p:spPr>
              <a:xfrm>
                <a:off x="30912735" y="13731449"/>
                <a:ext cx="3857530" cy="1107996"/>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53D282A5-95F8-4402-8825-3CBF4C5DE3D9}"/>
                  </a:ext>
                </a:extLst>
              </p:cNvPr>
              <p:cNvSpPr txBox="1"/>
              <p:nvPr/>
            </p:nvSpPr>
            <p:spPr>
              <a:xfrm>
                <a:off x="30912735" y="15303829"/>
                <a:ext cx="2774028" cy="11079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m:rPr>
                          <m:sty m:val="p"/>
                        </m:rPr>
                        <a:rPr lang="en-US" sz="8000">
                          <a:solidFill>
                            <a:prstClr val="black"/>
                          </a:solidFill>
                          <a:latin typeface="Cambria Math" panose="02040503050406030204" pitchFamily="18" charset="0"/>
                        </a:rPr>
                        <m:t>b</m:t>
                      </m:r>
                      <m:r>
                        <a:rPr lang="en-US" sz="8000" i="1">
                          <a:solidFill>
                            <a:prstClr val="black"/>
                          </a:solidFill>
                          <a:latin typeface="Cambria Math" panose="02040503050406030204" pitchFamily="18" charset="0"/>
                        </a:rPr>
                        <m:t>=5</m:t>
                      </m:r>
                    </m:oMath>
                  </m:oMathPara>
                </a14:m>
                <a:endParaRPr lang="en-US" sz="4000">
                  <a:solidFill>
                    <a:prstClr val="black"/>
                  </a:solidFill>
                  <a:latin typeface="Trebuchet MS" panose="020B0603020202020204"/>
                </a:endParaRPr>
              </a:p>
            </p:txBody>
          </p:sp>
        </mc:Choice>
        <mc:Fallback>
          <p:sp>
            <p:nvSpPr>
              <p:cNvPr id="27" name="TextBox 26">
                <a:extLst>
                  <a:ext uri="{FF2B5EF4-FFF2-40B4-BE49-F238E27FC236}">
                    <a16:creationId xmlns:a16="http://schemas.microsoft.com/office/drawing/2014/main" id="{53D282A5-95F8-4402-8825-3CBF4C5DE3D9}"/>
                  </a:ext>
                </a:extLst>
              </p:cNvPr>
              <p:cNvSpPr txBox="1">
                <a:spLocks noRot="1" noChangeAspect="1" noMove="1" noResize="1" noEditPoints="1" noAdjustHandles="1" noChangeArrowheads="1" noChangeShapeType="1" noTextEdit="1"/>
              </p:cNvSpPr>
              <p:nvPr/>
            </p:nvSpPr>
            <p:spPr>
              <a:xfrm>
                <a:off x="30912735" y="15303829"/>
                <a:ext cx="2774028" cy="1107996"/>
              </a:xfrm>
              <a:prstGeom prst="rect">
                <a:avLst/>
              </a:prstGeom>
              <a:blipFill>
                <a:blip r:embed="rId6"/>
                <a:stretch>
                  <a:fillRect/>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75E2221-B4C0-4B1F-AB28-018C82163279}"/>
                  </a:ext>
                </a:extLst>
              </p:cNvPr>
              <p:cNvSpPr txBox="1"/>
              <p:nvPr/>
            </p:nvSpPr>
            <p:spPr>
              <a:xfrm>
                <a:off x="3281717" y="11568025"/>
                <a:ext cx="10482806"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lnSpc>
                    <a:spcPct val="90000"/>
                  </a:lnSpc>
                  <a:defRPr/>
                </a:pPr>
                <a14:m>
                  <m:oMathPara xmlns:m="http://schemas.openxmlformats.org/officeDocument/2006/math">
                    <m:oMathParaPr>
                      <m:jc m:val="centerGroup"/>
                    </m:oMathParaPr>
                    <m:oMath xmlns:m="http://schemas.openxmlformats.org/officeDocument/2006/math">
                      <m:f>
                        <m:fPr>
                          <m:ctrlPr>
                            <a:rPr lang="en-US" sz="8000" i="1">
                              <a:solidFill>
                                <a:prstClr val="black"/>
                              </a:solidFill>
                              <a:latin typeface="Cambria Math" panose="02040503050406030204" pitchFamily="18" charset="0"/>
                            </a:rPr>
                          </m:ctrlPr>
                        </m:fPr>
                        <m:num>
                          <m:r>
                            <a:rPr lang="en-US" sz="8000" i="1">
                              <a:solidFill>
                                <a:prstClr val="black"/>
                              </a:solidFill>
                              <a:latin typeface="Cambria Math" panose="02040503050406030204" pitchFamily="18" charset="0"/>
                              <a:ea typeface="Cambria Math" panose="02040503050406030204" pitchFamily="18" charset="0"/>
                            </a:rPr>
                            <m:t>𝜕</m:t>
                          </m:r>
                          <m:r>
                            <a:rPr lang="en-US" sz="8000" i="1">
                              <a:solidFill>
                                <a:prstClr val="black"/>
                              </a:solidFill>
                              <a:latin typeface="Cambria Math" panose="02040503050406030204" pitchFamily="18" charset="0"/>
                              <a:ea typeface="Cambria Math" panose="02040503050406030204" pitchFamily="18" charset="0"/>
                            </a:rPr>
                            <m:t>𝑀𝑆𝐸</m:t>
                          </m:r>
                        </m:num>
                        <m:den>
                          <m:r>
                            <a:rPr lang="en-US" sz="8000" i="1">
                              <a:solidFill>
                                <a:prstClr val="black"/>
                              </a:solidFill>
                              <a:latin typeface="Cambria Math" panose="02040503050406030204" pitchFamily="18" charset="0"/>
                              <a:ea typeface="Cambria Math" panose="02040503050406030204" pitchFamily="18" charset="0"/>
                            </a:rPr>
                            <m:t>𝜕</m:t>
                          </m:r>
                          <m:r>
                            <a:rPr lang="en-US" sz="8000" i="1">
                              <a:solidFill>
                                <a:prstClr val="black"/>
                              </a:solidFill>
                              <a:latin typeface="Cambria Math" panose="02040503050406030204" pitchFamily="18" charset="0"/>
                              <a:ea typeface="Cambria Math" panose="02040503050406030204" pitchFamily="18" charset="0"/>
                            </a:rPr>
                            <m:t>𝑚</m:t>
                          </m:r>
                        </m:den>
                      </m:f>
                      <m:r>
                        <a:rPr lang="en-US" sz="8000" i="1">
                          <a:solidFill>
                            <a:prstClr val="black"/>
                          </a:solidFill>
                          <a:latin typeface="Cambria Math" panose="02040503050406030204" pitchFamily="18" charset="0"/>
                        </a:rPr>
                        <m:t>=5</m:t>
                      </m:r>
                      <m:r>
                        <a:rPr lang="en-US" sz="8000" i="1">
                          <a:solidFill>
                            <a:prstClr val="black"/>
                          </a:solidFill>
                          <a:latin typeface="Cambria Math" panose="02040503050406030204" pitchFamily="18" charset="0"/>
                        </a:rPr>
                        <m:t>𝑚</m:t>
                      </m:r>
                      <m:r>
                        <a:rPr lang="en-US" sz="8000" i="1">
                          <a:solidFill>
                            <a:prstClr val="black"/>
                          </a:solidFill>
                          <a:latin typeface="Cambria Math" panose="02040503050406030204" pitchFamily="18" charset="0"/>
                        </a:rPr>
                        <m:t>+3</m:t>
                      </m:r>
                      <m:r>
                        <a:rPr lang="en-US" sz="8000" i="1">
                          <a:solidFill>
                            <a:prstClr val="black"/>
                          </a:solidFill>
                          <a:latin typeface="Cambria Math" panose="02040503050406030204" pitchFamily="18" charset="0"/>
                        </a:rPr>
                        <m:t>𝑏</m:t>
                      </m:r>
                      <m:r>
                        <a:rPr lang="en-US" sz="8000" i="1">
                          <a:solidFill>
                            <a:prstClr val="black"/>
                          </a:solidFill>
                          <a:latin typeface="Cambria Math" panose="02040503050406030204" pitchFamily="18" charset="0"/>
                        </a:rPr>
                        <m:t>−13</m:t>
                      </m:r>
                    </m:oMath>
                  </m:oMathPara>
                </a14:m>
                <a:endParaRPr lang="en-US" sz="8000">
                  <a:solidFill>
                    <a:prstClr val="black"/>
                  </a:solidFill>
                  <a:latin typeface="Trebuchet MS" panose="020B0603020202020204"/>
                </a:endParaRPr>
              </a:p>
            </p:txBody>
          </p:sp>
        </mc:Choice>
        <mc:Fallback>
          <p:sp>
            <p:nvSpPr>
              <p:cNvPr id="12" name="TextBox 11">
                <a:extLst>
                  <a:ext uri="{FF2B5EF4-FFF2-40B4-BE49-F238E27FC236}">
                    <a16:creationId xmlns:a16="http://schemas.microsoft.com/office/drawing/2014/main" id="{F75E2221-B4C0-4B1F-AB28-018C82163279}"/>
                  </a:ext>
                </a:extLst>
              </p:cNvPr>
              <p:cNvSpPr txBox="1">
                <a:spLocks noRot="1" noChangeAspect="1" noMove="1" noResize="1" noEditPoints="1" noAdjustHandles="1" noChangeArrowheads="1" noChangeShapeType="1" noTextEdit="1"/>
              </p:cNvSpPr>
              <p:nvPr/>
            </p:nvSpPr>
            <p:spPr>
              <a:xfrm>
                <a:off x="3281717" y="11568025"/>
                <a:ext cx="10482806" cy="2106795"/>
              </a:xfrm>
              <a:prstGeom prst="rect">
                <a:avLst/>
              </a:prstGeom>
              <a:blipFill>
                <a:blip r:embed="rId7"/>
                <a:stretch>
                  <a:fillRect t="-870" b="-2609"/>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70E3DDE-E782-4A26-B37C-046E5749ED82}"/>
                  </a:ext>
                </a:extLst>
              </p:cNvPr>
              <p:cNvSpPr txBox="1"/>
              <p:nvPr/>
            </p:nvSpPr>
            <p:spPr>
              <a:xfrm>
                <a:off x="16819592" y="11584992"/>
                <a:ext cx="9915342"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lvl="0">
                  <a:lnSpc>
                    <a:spcPct val="90000"/>
                  </a:lnSpc>
                  <a:defRPr/>
                </a:pPr>
                <a14:m>
                  <m:oMathPara xmlns:m="http://schemas.openxmlformats.org/officeDocument/2006/math">
                    <m:oMathParaPr>
                      <m:jc m:val="centerGroup"/>
                    </m:oMathParaPr>
                    <m:oMath xmlns:m="http://schemas.openxmlformats.org/officeDocument/2006/math">
                      <m:f>
                        <m:fPr>
                          <m:ctrlPr>
                            <a:rPr lang="en-US" sz="8000" i="1">
                              <a:solidFill>
                                <a:prstClr val="black"/>
                              </a:solidFill>
                              <a:latin typeface="Cambria Math" panose="02040503050406030204" pitchFamily="18" charset="0"/>
                            </a:rPr>
                          </m:ctrlPr>
                        </m:fPr>
                        <m:num>
                          <m:r>
                            <a:rPr lang="en-US" sz="8000" i="1">
                              <a:solidFill>
                                <a:prstClr val="black"/>
                              </a:solidFill>
                              <a:latin typeface="Cambria Math" panose="02040503050406030204" pitchFamily="18" charset="0"/>
                              <a:ea typeface="Cambria Math" panose="02040503050406030204" pitchFamily="18" charset="0"/>
                            </a:rPr>
                            <m:t>𝜕</m:t>
                          </m:r>
                          <m:r>
                            <a:rPr lang="en-US" sz="8000" i="1">
                              <a:solidFill>
                                <a:prstClr val="black"/>
                              </a:solidFill>
                              <a:latin typeface="Cambria Math" panose="02040503050406030204" pitchFamily="18" charset="0"/>
                              <a:ea typeface="Cambria Math" panose="02040503050406030204" pitchFamily="18" charset="0"/>
                            </a:rPr>
                            <m:t>𝑀𝑆𝐸</m:t>
                          </m:r>
                        </m:num>
                        <m:den>
                          <m:r>
                            <a:rPr lang="en-US" sz="8000" i="1">
                              <a:solidFill>
                                <a:prstClr val="black"/>
                              </a:solidFill>
                              <a:latin typeface="Cambria Math" panose="02040503050406030204" pitchFamily="18" charset="0"/>
                              <a:ea typeface="Cambria Math" panose="02040503050406030204" pitchFamily="18" charset="0"/>
                            </a:rPr>
                            <m:t>𝜕</m:t>
                          </m:r>
                          <m:r>
                            <a:rPr lang="en-US" sz="8000" i="1">
                              <a:solidFill>
                                <a:prstClr val="black"/>
                              </a:solidFill>
                              <a:latin typeface="Cambria Math" panose="02040503050406030204" pitchFamily="18" charset="0"/>
                              <a:ea typeface="Cambria Math" panose="02040503050406030204" pitchFamily="18" charset="0"/>
                            </a:rPr>
                            <m:t>𝑏</m:t>
                          </m:r>
                        </m:den>
                      </m:f>
                      <m:r>
                        <a:rPr lang="en-US" sz="8000" i="1">
                          <a:solidFill>
                            <a:prstClr val="black"/>
                          </a:solidFill>
                          <a:latin typeface="Cambria Math" panose="02040503050406030204" pitchFamily="18" charset="0"/>
                        </a:rPr>
                        <m:t>=3</m:t>
                      </m:r>
                      <m:r>
                        <a:rPr lang="en-US" sz="8000" i="1">
                          <a:solidFill>
                            <a:prstClr val="black"/>
                          </a:solidFill>
                          <a:latin typeface="Cambria Math" panose="02040503050406030204" pitchFamily="18" charset="0"/>
                        </a:rPr>
                        <m:t>𝑚</m:t>
                      </m:r>
                      <m:r>
                        <a:rPr lang="en-US" sz="8000" i="1">
                          <a:solidFill>
                            <a:prstClr val="black"/>
                          </a:solidFill>
                          <a:latin typeface="Cambria Math" panose="02040503050406030204" pitchFamily="18" charset="0"/>
                        </a:rPr>
                        <m:t>+2</m:t>
                      </m:r>
                      <m:r>
                        <a:rPr lang="en-US" sz="8000" i="1">
                          <a:solidFill>
                            <a:prstClr val="black"/>
                          </a:solidFill>
                          <a:latin typeface="Cambria Math" panose="02040503050406030204" pitchFamily="18" charset="0"/>
                        </a:rPr>
                        <m:t>𝑏</m:t>
                      </m:r>
                      <m:r>
                        <a:rPr lang="en-US" sz="8000" i="1">
                          <a:solidFill>
                            <a:prstClr val="black"/>
                          </a:solidFill>
                          <a:latin typeface="Cambria Math" panose="02040503050406030204" pitchFamily="18" charset="0"/>
                        </a:rPr>
                        <m:t>−8</m:t>
                      </m:r>
                    </m:oMath>
                  </m:oMathPara>
                </a14:m>
                <a:endParaRPr lang="en-US" sz="8000">
                  <a:solidFill>
                    <a:prstClr val="black"/>
                  </a:solidFill>
                  <a:latin typeface="Trebuchet MS" panose="020B0603020202020204"/>
                </a:endParaRPr>
              </a:p>
            </p:txBody>
          </p:sp>
        </mc:Choice>
        <mc:Fallback>
          <p:sp>
            <p:nvSpPr>
              <p:cNvPr id="15" name="TextBox 14">
                <a:extLst>
                  <a:ext uri="{FF2B5EF4-FFF2-40B4-BE49-F238E27FC236}">
                    <a16:creationId xmlns:a16="http://schemas.microsoft.com/office/drawing/2014/main" id="{B70E3DDE-E782-4A26-B37C-046E5749ED82}"/>
                  </a:ext>
                </a:extLst>
              </p:cNvPr>
              <p:cNvSpPr txBox="1">
                <a:spLocks noRot="1" noChangeAspect="1" noMove="1" noResize="1" noEditPoints="1" noAdjustHandles="1" noChangeArrowheads="1" noChangeShapeType="1" noTextEdit="1"/>
              </p:cNvSpPr>
              <p:nvPr/>
            </p:nvSpPr>
            <p:spPr>
              <a:xfrm>
                <a:off x="16819592" y="11584992"/>
                <a:ext cx="9915342" cy="2106795"/>
              </a:xfrm>
              <a:prstGeom prst="rect">
                <a:avLst/>
              </a:prstGeom>
              <a:blipFill>
                <a:blip r:embed="rId8"/>
                <a:stretch>
                  <a:fillRect t="-867" b="-2601"/>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19B2EA1E-2EA0-4625-A5EF-FB40069D9B10}"/>
                  </a:ext>
                </a:extLst>
              </p:cNvPr>
              <p:cNvSpPr txBox="1"/>
              <p:nvPr/>
            </p:nvSpPr>
            <p:spPr>
              <a:xfrm>
                <a:off x="3166622" y="15114349"/>
                <a:ext cx="5648213"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f>
                        <m:fPr>
                          <m:ctrlPr>
                            <a:rPr lang="en-US" sz="8000" i="1">
                              <a:solidFill>
                                <a:prstClr val="black"/>
                              </a:solidFill>
                              <a:latin typeface="Cambria Math" panose="02040503050406030204" pitchFamily="18" charset="0"/>
                            </a:rPr>
                          </m:ctrlPr>
                        </m:fPr>
                        <m:num>
                          <m:r>
                            <a:rPr lang="en-US" sz="8000" i="1">
                              <a:solidFill>
                                <a:prstClr val="black"/>
                              </a:solidFill>
                              <a:latin typeface="Cambria Math" panose="02040503050406030204" pitchFamily="18" charset="0"/>
                              <a:ea typeface="Cambria Math" panose="02040503050406030204" pitchFamily="18" charset="0"/>
                            </a:rPr>
                            <m:t>𝜕</m:t>
                          </m:r>
                          <m:r>
                            <a:rPr lang="en-US" sz="8000" i="1">
                              <a:solidFill>
                                <a:prstClr val="black"/>
                              </a:solidFill>
                              <a:latin typeface="Cambria Math" panose="02040503050406030204" pitchFamily="18" charset="0"/>
                              <a:ea typeface="Cambria Math" panose="02040503050406030204" pitchFamily="18" charset="0"/>
                            </a:rPr>
                            <m:t>𝑀𝑆𝐸</m:t>
                          </m:r>
                        </m:num>
                        <m:den>
                          <m:r>
                            <a:rPr lang="en-US" sz="8000" i="1">
                              <a:solidFill>
                                <a:prstClr val="black"/>
                              </a:solidFill>
                              <a:latin typeface="Cambria Math" panose="02040503050406030204" pitchFamily="18" charset="0"/>
                              <a:ea typeface="Cambria Math" panose="02040503050406030204" pitchFamily="18" charset="0"/>
                            </a:rPr>
                            <m:t>𝜕</m:t>
                          </m:r>
                          <m:r>
                            <a:rPr lang="en-US" sz="8000" i="1">
                              <a:solidFill>
                                <a:prstClr val="black"/>
                              </a:solidFill>
                              <a:latin typeface="Cambria Math" panose="02040503050406030204" pitchFamily="18" charset="0"/>
                              <a:ea typeface="Cambria Math" panose="02040503050406030204" pitchFamily="18" charset="0"/>
                            </a:rPr>
                            <m:t>𝑚</m:t>
                          </m:r>
                        </m:den>
                      </m:f>
                      <m:r>
                        <a:rPr lang="en-US" sz="8000" i="1">
                          <a:solidFill>
                            <a:prstClr val="black"/>
                          </a:solidFill>
                          <a:latin typeface="Cambria Math" panose="02040503050406030204" pitchFamily="18" charset="0"/>
                        </a:rPr>
                        <m:t>=−3</m:t>
                      </m:r>
                    </m:oMath>
                  </m:oMathPara>
                </a14:m>
                <a:endParaRPr lang="en-US" sz="8000">
                  <a:solidFill>
                    <a:prstClr val="black"/>
                  </a:solidFill>
                  <a:latin typeface="Trebuchet MS" panose="020B0603020202020204"/>
                </a:endParaRPr>
              </a:p>
            </p:txBody>
          </p:sp>
        </mc:Choice>
        <mc:Fallback>
          <p:sp>
            <p:nvSpPr>
              <p:cNvPr id="16" name="TextBox 15">
                <a:extLst>
                  <a:ext uri="{FF2B5EF4-FFF2-40B4-BE49-F238E27FC236}">
                    <a16:creationId xmlns:a16="http://schemas.microsoft.com/office/drawing/2014/main" id="{19B2EA1E-2EA0-4625-A5EF-FB40069D9B10}"/>
                  </a:ext>
                </a:extLst>
              </p:cNvPr>
              <p:cNvSpPr txBox="1">
                <a:spLocks noRot="1" noChangeAspect="1" noMove="1" noResize="1" noEditPoints="1" noAdjustHandles="1" noChangeArrowheads="1" noChangeShapeType="1" noTextEdit="1"/>
              </p:cNvSpPr>
              <p:nvPr/>
            </p:nvSpPr>
            <p:spPr>
              <a:xfrm>
                <a:off x="3166622" y="15114349"/>
                <a:ext cx="5648213" cy="2106795"/>
              </a:xfrm>
              <a:prstGeom prst="rect">
                <a:avLst/>
              </a:prstGeom>
              <a:blipFill>
                <a:blip r:embed="rId9"/>
                <a:stretch>
                  <a:fillRect t="-867" b="-2601"/>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A556103A-EB8E-4C13-80D9-B35E65F1D371}"/>
                  </a:ext>
                </a:extLst>
              </p:cNvPr>
              <p:cNvSpPr txBox="1"/>
              <p:nvPr/>
            </p:nvSpPr>
            <p:spPr>
              <a:xfrm>
                <a:off x="16819592" y="15114455"/>
                <a:ext cx="5648213"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f>
                        <m:fPr>
                          <m:ctrlPr>
                            <a:rPr lang="en-US" sz="8000" i="1">
                              <a:solidFill>
                                <a:prstClr val="black"/>
                              </a:solidFill>
                              <a:latin typeface="Cambria Math" panose="02040503050406030204" pitchFamily="18" charset="0"/>
                            </a:rPr>
                          </m:ctrlPr>
                        </m:fPr>
                        <m:num>
                          <m:r>
                            <a:rPr lang="en-US" sz="8000" i="1">
                              <a:solidFill>
                                <a:prstClr val="black"/>
                              </a:solidFill>
                              <a:latin typeface="Cambria Math" panose="02040503050406030204" pitchFamily="18" charset="0"/>
                              <a:ea typeface="Cambria Math" panose="02040503050406030204" pitchFamily="18" charset="0"/>
                            </a:rPr>
                            <m:t>𝜕</m:t>
                          </m:r>
                          <m:r>
                            <a:rPr lang="en-US" sz="8000" i="1">
                              <a:solidFill>
                                <a:prstClr val="black"/>
                              </a:solidFill>
                              <a:latin typeface="Cambria Math" panose="02040503050406030204" pitchFamily="18" charset="0"/>
                              <a:ea typeface="Cambria Math" panose="02040503050406030204" pitchFamily="18" charset="0"/>
                            </a:rPr>
                            <m:t>𝑀𝑆𝐸</m:t>
                          </m:r>
                        </m:num>
                        <m:den>
                          <m:r>
                            <a:rPr lang="en-US" sz="8000" i="1">
                              <a:solidFill>
                                <a:prstClr val="black"/>
                              </a:solidFill>
                              <a:latin typeface="Cambria Math" panose="02040503050406030204" pitchFamily="18" charset="0"/>
                              <a:ea typeface="Cambria Math" panose="02040503050406030204" pitchFamily="18" charset="0"/>
                            </a:rPr>
                            <m:t>𝜕</m:t>
                          </m:r>
                          <m:r>
                            <a:rPr lang="en-US" sz="8000" i="1">
                              <a:solidFill>
                                <a:prstClr val="black"/>
                              </a:solidFill>
                              <a:latin typeface="Cambria Math" panose="02040503050406030204" pitchFamily="18" charset="0"/>
                              <a:ea typeface="Cambria Math" panose="02040503050406030204" pitchFamily="18" charset="0"/>
                            </a:rPr>
                            <m:t>𝑏</m:t>
                          </m:r>
                        </m:den>
                      </m:f>
                      <m:r>
                        <a:rPr lang="en-US" sz="8000" i="1">
                          <a:solidFill>
                            <a:prstClr val="black"/>
                          </a:solidFill>
                          <a:latin typeface="Cambria Math" panose="02040503050406030204" pitchFamily="18" charset="0"/>
                        </a:rPr>
                        <m:t>=−1</m:t>
                      </m:r>
                    </m:oMath>
                  </m:oMathPara>
                </a14:m>
                <a:endParaRPr lang="en-US" sz="8000">
                  <a:solidFill>
                    <a:prstClr val="black"/>
                  </a:solidFill>
                  <a:latin typeface="Trebuchet MS" panose="020B0603020202020204"/>
                </a:endParaRPr>
              </a:p>
            </p:txBody>
          </p:sp>
        </mc:Choice>
        <mc:Fallback>
          <p:sp>
            <p:nvSpPr>
              <p:cNvPr id="18" name="TextBox 17">
                <a:extLst>
                  <a:ext uri="{FF2B5EF4-FFF2-40B4-BE49-F238E27FC236}">
                    <a16:creationId xmlns:a16="http://schemas.microsoft.com/office/drawing/2014/main" id="{A556103A-EB8E-4C13-80D9-B35E65F1D371}"/>
                  </a:ext>
                </a:extLst>
              </p:cNvPr>
              <p:cNvSpPr txBox="1">
                <a:spLocks noRot="1" noChangeAspect="1" noMove="1" noResize="1" noEditPoints="1" noAdjustHandles="1" noChangeArrowheads="1" noChangeShapeType="1" noTextEdit="1"/>
              </p:cNvSpPr>
              <p:nvPr/>
            </p:nvSpPr>
            <p:spPr>
              <a:xfrm>
                <a:off x="16819592" y="15114455"/>
                <a:ext cx="5648213" cy="2106795"/>
              </a:xfrm>
              <a:prstGeom prst="rect">
                <a:avLst/>
              </a:prstGeom>
              <a:blipFill>
                <a:blip r:embed="rId10"/>
                <a:stretch>
                  <a:fillRect t="-867" b="-2601"/>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35099455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0">
            <a:extLst>
              <a:ext uri="{FF2B5EF4-FFF2-40B4-BE49-F238E27FC236}">
                <a16:creationId xmlns:a16="http://schemas.microsoft.com/office/drawing/2014/main" id="{E01D3D47-77AB-1F2E-D977-314226EE7CA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0013" y="5146741"/>
            <a:ext cx="18621101" cy="121340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sp>
        <p:nvSpPr>
          <p:cNvPr id="3" name="Oval 2">
            <a:extLst>
              <a:ext uri="{FF2B5EF4-FFF2-40B4-BE49-F238E27FC236}">
                <a16:creationId xmlns:a16="http://schemas.microsoft.com/office/drawing/2014/main" id="{7DD8BE05-5B97-4152-A6E4-0B4B5C2FD7AE}"/>
              </a:ext>
            </a:extLst>
          </p:cNvPr>
          <p:cNvSpPr/>
          <p:nvPr/>
        </p:nvSpPr>
        <p:spPr>
          <a:xfrm>
            <a:off x="20367629" y="8747129"/>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4" name="Oval 3">
            <a:extLst>
              <a:ext uri="{FF2B5EF4-FFF2-40B4-BE49-F238E27FC236}">
                <a16:creationId xmlns:a16="http://schemas.microsoft.com/office/drawing/2014/main" id="{82602396-AC39-47D2-A2F8-890C4FECDEC9}"/>
              </a:ext>
            </a:extLst>
          </p:cNvPr>
          <p:cNvSpPr/>
          <p:nvPr/>
        </p:nvSpPr>
        <p:spPr>
          <a:xfrm>
            <a:off x="26908129" y="12668255"/>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5" name="TextBox 4">
            <a:extLst>
              <a:ext uri="{FF2B5EF4-FFF2-40B4-BE49-F238E27FC236}">
                <a16:creationId xmlns:a16="http://schemas.microsoft.com/office/drawing/2014/main" id="{C828C585-EADB-4A72-9EEF-84EAEA5B497C}"/>
              </a:ext>
            </a:extLst>
          </p:cNvPr>
          <p:cNvSpPr txBox="1"/>
          <p:nvPr/>
        </p:nvSpPr>
        <p:spPr>
          <a:xfrm>
            <a:off x="20884962" y="8528572"/>
            <a:ext cx="2225289"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Current</a:t>
            </a:r>
          </a:p>
        </p:txBody>
      </p:sp>
      <p:sp>
        <p:nvSpPr>
          <p:cNvPr id="7" name="TextBox 6">
            <a:extLst>
              <a:ext uri="{FF2B5EF4-FFF2-40B4-BE49-F238E27FC236}">
                <a16:creationId xmlns:a16="http://schemas.microsoft.com/office/drawing/2014/main" id="{93C8ED10-82C5-404B-81EC-13FCFE4CD5F0}"/>
              </a:ext>
            </a:extLst>
          </p:cNvPr>
          <p:cNvSpPr txBox="1"/>
          <p:nvPr/>
        </p:nvSpPr>
        <p:spPr>
          <a:xfrm>
            <a:off x="27603780" y="12449699"/>
            <a:ext cx="1868653"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Target</a:t>
            </a:r>
          </a:p>
        </p:txBody>
      </p:sp>
      <p:pic>
        <p:nvPicPr>
          <p:cNvPr id="8" name="Picture 4">
            <a:extLst>
              <a:ext uri="{FF2B5EF4-FFF2-40B4-BE49-F238E27FC236}">
                <a16:creationId xmlns:a16="http://schemas.microsoft.com/office/drawing/2014/main" id="{C6A30359-3868-0698-E87D-04F6D3B59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3642" y="5146741"/>
            <a:ext cx="14332717" cy="12368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8374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a:extLst>
              <a:ext uri="{FF2B5EF4-FFF2-40B4-BE49-F238E27FC236}">
                <a16:creationId xmlns:a16="http://schemas.microsoft.com/office/drawing/2014/main" id="{8903AE3F-AE90-183D-4973-982A4ED940C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0013" y="5146741"/>
            <a:ext cx="18621101" cy="121340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sp>
        <p:nvSpPr>
          <p:cNvPr id="3" name="Oval 2">
            <a:extLst>
              <a:ext uri="{FF2B5EF4-FFF2-40B4-BE49-F238E27FC236}">
                <a16:creationId xmlns:a16="http://schemas.microsoft.com/office/drawing/2014/main" id="{7DD8BE05-5B97-4152-A6E4-0B4B5C2FD7AE}"/>
              </a:ext>
            </a:extLst>
          </p:cNvPr>
          <p:cNvSpPr/>
          <p:nvPr/>
        </p:nvSpPr>
        <p:spPr>
          <a:xfrm>
            <a:off x="20367629" y="8747129"/>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4" name="Oval 3">
            <a:extLst>
              <a:ext uri="{FF2B5EF4-FFF2-40B4-BE49-F238E27FC236}">
                <a16:creationId xmlns:a16="http://schemas.microsoft.com/office/drawing/2014/main" id="{82602396-AC39-47D2-A2F8-890C4FECDEC9}"/>
              </a:ext>
            </a:extLst>
          </p:cNvPr>
          <p:cNvSpPr/>
          <p:nvPr/>
        </p:nvSpPr>
        <p:spPr>
          <a:xfrm>
            <a:off x="26908129" y="12668255"/>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27603780" y="12449699"/>
            <a:ext cx="1868653"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Target</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EBDC5C3-6AC5-4FF1-B9EE-39030FE38C38}"/>
                  </a:ext>
                </a:extLst>
              </p:cNvPr>
              <p:cNvSpPr txBox="1"/>
              <p:nvPr/>
            </p:nvSpPr>
            <p:spPr>
              <a:xfrm>
                <a:off x="2859692" y="6640239"/>
                <a:ext cx="5648213"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f>
                        <m:fPr>
                          <m:ctrlPr>
                            <a:rPr lang="en-US" sz="8000" i="1" smtClean="0">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𝑚</m:t>
                          </m:r>
                        </m:den>
                      </m:f>
                      <m:r>
                        <a:rPr lang="en-US" sz="8000" i="1">
                          <a:solidFill>
                            <a:srgbClr val="000000"/>
                          </a:solidFill>
                          <a:latin typeface="Cambria Math" panose="02040503050406030204" pitchFamily="18" charset="0"/>
                        </a:rPr>
                        <m:t>=−</m:t>
                      </m:r>
                      <m:r>
                        <a:rPr lang="en-US" sz="8000" b="0" i="1" smtClean="0">
                          <a:solidFill>
                            <a:srgbClr val="000000"/>
                          </a:solidFill>
                          <a:latin typeface="Cambria Math" panose="02040503050406030204" pitchFamily="18" charset="0"/>
                        </a:rPr>
                        <m:t>3</m:t>
                      </m:r>
                    </m:oMath>
                  </m:oMathPara>
                </a14:m>
                <a:endParaRPr lang="en-US" sz="8000">
                  <a:solidFill>
                    <a:srgbClr val="000000"/>
                  </a:solidFill>
                  <a:latin typeface="Trebuchet MS"/>
                </a:endParaRPr>
              </a:p>
            </p:txBody>
          </p:sp>
        </mc:Choice>
        <mc:Fallback>
          <p:sp>
            <p:nvSpPr>
              <p:cNvPr id="6" name="TextBox 5">
                <a:extLst>
                  <a:ext uri="{FF2B5EF4-FFF2-40B4-BE49-F238E27FC236}">
                    <a16:creationId xmlns:a16="http://schemas.microsoft.com/office/drawing/2014/main" id="{9EBDC5C3-6AC5-4FF1-B9EE-39030FE38C38}"/>
                  </a:ext>
                </a:extLst>
              </p:cNvPr>
              <p:cNvSpPr txBox="1">
                <a:spLocks noRot="1" noChangeAspect="1" noMove="1" noResize="1" noEditPoints="1" noAdjustHandles="1" noChangeArrowheads="1" noChangeShapeType="1" noTextEdit="1"/>
              </p:cNvSpPr>
              <p:nvPr/>
            </p:nvSpPr>
            <p:spPr>
              <a:xfrm>
                <a:off x="2859692" y="6640239"/>
                <a:ext cx="5648213" cy="2106795"/>
              </a:xfrm>
              <a:prstGeom prst="rect">
                <a:avLst/>
              </a:prstGeom>
              <a:blipFill>
                <a:blip r:embed="rId4"/>
                <a:stretch>
                  <a:fillRect t="-867" b="-2601"/>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C4D4F3D-0198-4E5B-9D85-D4CEA524CF01}"/>
                  </a:ext>
                </a:extLst>
              </p:cNvPr>
              <p:cNvSpPr txBox="1"/>
              <p:nvPr/>
            </p:nvSpPr>
            <p:spPr>
              <a:xfrm>
                <a:off x="10106438" y="6640132"/>
                <a:ext cx="5648213"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f>
                        <m:fPr>
                          <m:ctrlPr>
                            <a:rPr lang="en-US" sz="8000" i="1" smtClean="0">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𝑏</m:t>
                          </m:r>
                        </m:den>
                      </m:f>
                      <m:r>
                        <a:rPr lang="en-US" sz="8000" i="1">
                          <a:solidFill>
                            <a:srgbClr val="000000"/>
                          </a:solidFill>
                          <a:latin typeface="Cambria Math" panose="02040503050406030204" pitchFamily="18" charset="0"/>
                        </a:rPr>
                        <m:t>=−</m:t>
                      </m:r>
                      <m:r>
                        <a:rPr lang="en-US" sz="8000" b="0" i="1" smtClean="0">
                          <a:solidFill>
                            <a:srgbClr val="000000"/>
                          </a:solidFill>
                          <a:latin typeface="Cambria Math" panose="02040503050406030204" pitchFamily="18" charset="0"/>
                        </a:rPr>
                        <m:t>1</m:t>
                      </m:r>
                    </m:oMath>
                  </m:oMathPara>
                </a14:m>
                <a:endParaRPr lang="en-US" sz="8000">
                  <a:solidFill>
                    <a:srgbClr val="000000"/>
                  </a:solidFill>
                  <a:latin typeface="Trebuchet MS"/>
                </a:endParaRPr>
              </a:p>
            </p:txBody>
          </p:sp>
        </mc:Choice>
        <mc:Fallback>
          <p:sp>
            <p:nvSpPr>
              <p:cNvPr id="8" name="TextBox 7">
                <a:extLst>
                  <a:ext uri="{FF2B5EF4-FFF2-40B4-BE49-F238E27FC236}">
                    <a16:creationId xmlns:a16="http://schemas.microsoft.com/office/drawing/2014/main" id="{0C4D4F3D-0198-4E5B-9D85-D4CEA524CF01}"/>
                  </a:ext>
                </a:extLst>
              </p:cNvPr>
              <p:cNvSpPr txBox="1">
                <a:spLocks noRot="1" noChangeAspect="1" noMove="1" noResize="1" noEditPoints="1" noAdjustHandles="1" noChangeArrowheads="1" noChangeShapeType="1" noTextEdit="1"/>
              </p:cNvSpPr>
              <p:nvPr/>
            </p:nvSpPr>
            <p:spPr>
              <a:xfrm>
                <a:off x="10106438" y="6640132"/>
                <a:ext cx="5648213" cy="2106795"/>
              </a:xfrm>
              <a:prstGeom prst="rect">
                <a:avLst/>
              </a:prstGeom>
              <a:blipFill>
                <a:blip r:embed="rId5"/>
                <a:stretch>
                  <a:fillRect t="-867" b="-2601"/>
                </a:stretch>
              </a:blipFill>
              <a:ln w="6350">
                <a:no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38B3515E-4F55-47D7-B0C8-0C74ECB50465}"/>
              </a:ext>
            </a:extLst>
          </p:cNvPr>
          <p:cNvCxnSpPr>
            <a:cxnSpLocks/>
          </p:cNvCxnSpPr>
          <p:nvPr/>
        </p:nvCxnSpPr>
        <p:spPr>
          <a:xfrm flipV="1">
            <a:off x="20669252" y="7905745"/>
            <a:ext cx="6540500" cy="885557"/>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4227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a:extLst>
              <a:ext uri="{FF2B5EF4-FFF2-40B4-BE49-F238E27FC236}">
                <a16:creationId xmlns:a16="http://schemas.microsoft.com/office/drawing/2014/main" id="{A38B0520-B1EE-92BC-FD40-B0BB520D949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0013" y="5146741"/>
            <a:ext cx="18621101" cy="121340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EBDC5C3-6AC5-4FF1-B9EE-39030FE38C38}"/>
                  </a:ext>
                </a:extLst>
              </p:cNvPr>
              <p:cNvSpPr txBox="1"/>
              <p:nvPr/>
            </p:nvSpPr>
            <p:spPr>
              <a:xfrm>
                <a:off x="2859692" y="6640239"/>
                <a:ext cx="5648213"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f>
                        <m:fPr>
                          <m:ctrlPr>
                            <a:rPr lang="en-US" sz="8000" i="1" smtClean="0">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𝑚</m:t>
                          </m:r>
                        </m:den>
                      </m:f>
                      <m:r>
                        <a:rPr lang="en-US" sz="8000" i="1">
                          <a:solidFill>
                            <a:srgbClr val="000000"/>
                          </a:solidFill>
                          <a:latin typeface="Cambria Math" panose="02040503050406030204" pitchFamily="18" charset="0"/>
                        </a:rPr>
                        <m:t>=−</m:t>
                      </m:r>
                      <m:r>
                        <a:rPr lang="en-US" sz="8000" b="0" i="1" smtClean="0">
                          <a:solidFill>
                            <a:srgbClr val="000000"/>
                          </a:solidFill>
                          <a:latin typeface="Cambria Math" panose="02040503050406030204" pitchFamily="18" charset="0"/>
                        </a:rPr>
                        <m:t>3</m:t>
                      </m:r>
                    </m:oMath>
                  </m:oMathPara>
                </a14:m>
                <a:endParaRPr lang="en-US" sz="8000">
                  <a:solidFill>
                    <a:srgbClr val="000000"/>
                  </a:solidFill>
                  <a:latin typeface="Trebuchet MS"/>
                </a:endParaRPr>
              </a:p>
            </p:txBody>
          </p:sp>
        </mc:Choice>
        <mc:Fallback>
          <p:sp>
            <p:nvSpPr>
              <p:cNvPr id="6" name="TextBox 5">
                <a:extLst>
                  <a:ext uri="{FF2B5EF4-FFF2-40B4-BE49-F238E27FC236}">
                    <a16:creationId xmlns:a16="http://schemas.microsoft.com/office/drawing/2014/main" id="{9EBDC5C3-6AC5-4FF1-B9EE-39030FE38C38}"/>
                  </a:ext>
                </a:extLst>
              </p:cNvPr>
              <p:cNvSpPr txBox="1">
                <a:spLocks noRot="1" noChangeAspect="1" noMove="1" noResize="1" noEditPoints="1" noAdjustHandles="1" noChangeArrowheads="1" noChangeShapeType="1" noTextEdit="1"/>
              </p:cNvSpPr>
              <p:nvPr/>
            </p:nvSpPr>
            <p:spPr>
              <a:xfrm>
                <a:off x="2859692" y="6640239"/>
                <a:ext cx="5648213" cy="2106795"/>
              </a:xfrm>
              <a:prstGeom prst="rect">
                <a:avLst/>
              </a:prstGeom>
              <a:blipFill>
                <a:blip r:embed="rId4"/>
                <a:stretch>
                  <a:fillRect t="-867" b="-2601"/>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C4D4F3D-0198-4E5B-9D85-D4CEA524CF01}"/>
                  </a:ext>
                </a:extLst>
              </p:cNvPr>
              <p:cNvSpPr txBox="1"/>
              <p:nvPr/>
            </p:nvSpPr>
            <p:spPr>
              <a:xfrm>
                <a:off x="10106438" y="6640132"/>
                <a:ext cx="5648213"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f>
                        <m:fPr>
                          <m:ctrlPr>
                            <a:rPr lang="en-US" sz="8000" i="1" smtClean="0">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𝑏</m:t>
                          </m:r>
                        </m:den>
                      </m:f>
                      <m:r>
                        <a:rPr lang="en-US" sz="8000" i="1">
                          <a:solidFill>
                            <a:srgbClr val="000000"/>
                          </a:solidFill>
                          <a:latin typeface="Cambria Math" panose="02040503050406030204" pitchFamily="18" charset="0"/>
                        </a:rPr>
                        <m:t>=−</m:t>
                      </m:r>
                      <m:r>
                        <a:rPr lang="en-US" sz="8000" b="0" i="1" smtClean="0">
                          <a:solidFill>
                            <a:srgbClr val="000000"/>
                          </a:solidFill>
                          <a:latin typeface="Cambria Math" panose="02040503050406030204" pitchFamily="18" charset="0"/>
                        </a:rPr>
                        <m:t>1</m:t>
                      </m:r>
                    </m:oMath>
                  </m:oMathPara>
                </a14:m>
                <a:endParaRPr lang="en-US" sz="8000">
                  <a:solidFill>
                    <a:srgbClr val="000000"/>
                  </a:solidFill>
                  <a:latin typeface="Trebuchet MS"/>
                </a:endParaRPr>
              </a:p>
            </p:txBody>
          </p:sp>
        </mc:Choice>
        <mc:Fallback>
          <p:sp>
            <p:nvSpPr>
              <p:cNvPr id="8" name="TextBox 7">
                <a:extLst>
                  <a:ext uri="{FF2B5EF4-FFF2-40B4-BE49-F238E27FC236}">
                    <a16:creationId xmlns:a16="http://schemas.microsoft.com/office/drawing/2014/main" id="{0C4D4F3D-0198-4E5B-9D85-D4CEA524CF01}"/>
                  </a:ext>
                </a:extLst>
              </p:cNvPr>
              <p:cNvSpPr txBox="1">
                <a:spLocks noRot="1" noChangeAspect="1" noMove="1" noResize="1" noEditPoints="1" noAdjustHandles="1" noChangeArrowheads="1" noChangeShapeType="1" noTextEdit="1"/>
              </p:cNvSpPr>
              <p:nvPr/>
            </p:nvSpPr>
            <p:spPr>
              <a:xfrm>
                <a:off x="10106438" y="6640132"/>
                <a:ext cx="5648213" cy="2106795"/>
              </a:xfrm>
              <a:prstGeom prst="rect">
                <a:avLst/>
              </a:prstGeom>
              <a:blipFill>
                <a:blip r:embed="rId5"/>
                <a:stretch>
                  <a:fillRect t="-867" b="-2601"/>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5ECDC75-2C65-4626-9799-62A5E597CB28}"/>
                  </a:ext>
                </a:extLst>
              </p:cNvPr>
              <p:cNvSpPr txBox="1"/>
              <p:nvPr/>
            </p:nvSpPr>
            <p:spPr>
              <a:xfrm>
                <a:off x="2859692" y="10604345"/>
                <a:ext cx="8681351"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m:rPr>
                          <m:sty m:val="p"/>
                        </m:rPr>
                        <a:rPr lang="en-US" sz="8000">
                          <a:solidFill>
                            <a:srgbClr val="000000"/>
                          </a:solidFill>
                          <a:latin typeface="Cambria Math" panose="02040503050406030204" pitchFamily="18" charset="0"/>
                        </a:rPr>
                        <m:t>m</m:t>
                      </m:r>
                      <m:r>
                        <a:rPr lang="en-US" sz="8000">
                          <a:solidFill>
                            <a:srgbClr val="000000"/>
                          </a:solidFill>
                          <a:latin typeface="Cambria Math" panose="02040503050406030204" pitchFamily="18" charset="0"/>
                        </a:rPr>
                        <m:t> :=</m:t>
                      </m:r>
                      <m:r>
                        <m:rPr>
                          <m:sty m:val="p"/>
                        </m:rPr>
                        <a:rPr lang="en-US" sz="8000">
                          <a:solidFill>
                            <a:srgbClr val="000000"/>
                          </a:solidFill>
                          <a:latin typeface="Cambria Math" panose="02040503050406030204" pitchFamily="18" charset="0"/>
                        </a:rPr>
                        <m:t>m</m:t>
                      </m:r>
                      <m:r>
                        <a:rPr lang="en-US" sz="8000">
                          <a:solidFill>
                            <a:srgbClr val="000000"/>
                          </a:solidFill>
                          <a:latin typeface="Cambria Math" panose="02040503050406030204" pitchFamily="18" charset="0"/>
                        </a:rPr>
                        <m:t> −</m:t>
                      </m:r>
                      <m:r>
                        <m:rPr>
                          <m:sty m:val="p"/>
                        </m:rPr>
                        <a:rPr lang="el-GR" sz="8000" i="1">
                          <a:solidFill>
                            <a:srgbClr val="000000"/>
                          </a:solidFill>
                          <a:latin typeface="Cambria Math" panose="02040503050406030204" pitchFamily="18" charset="0"/>
                          <a:ea typeface="Cambria Math" panose="02040503050406030204" pitchFamily="18" charset="0"/>
                        </a:rPr>
                        <m:t>λ</m:t>
                      </m:r>
                      <m:r>
                        <a:rPr lang="en-US" sz="8000">
                          <a:solidFill>
                            <a:srgbClr val="000000"/>
                          </a:solidFill>
                          <a:latin typeface="Cambria Math" panose="02040503050406030204" pitchFamily="18" charset="0"/>
                        </a:rPr>
                        <m:t> </m:t>
                      </m:r>
                      <m:f>
                        <m:fPr>
                          <m:ctrlPr>
                            <a:rPr lang="en-US" sz="8000" i="1">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𝑚</m:t>
                          </m:r>
                        </m:den>
                      </m:f>
                    </m:oMath>
                  </m:oMathPara>
                </a14:m>
                <a:endParaRPr lang="en-US" sz="8000">
                  <a:solidFill>
                    <a:srgbClr val="000000"/>
                  </a:solidFill>
                  <a:latin typeface="Trebuchet MS"/>
                </a:endParaRPr>
              </a:p>
            </p:txBody>
          </p:sp>
        </mc:Choice>
        <mc:Fallback>
          <p:sp>
            <p:nvSpPr>
              <p:cNvPr id="5" name="TextBox 4">
                <a:extLst>
                  <a:ext uri="{FF2B5EF4-FFF2-40B4-BE49-F238E27FC236}">
                    <a16:creationId xmlns:a16="http://schemas.microsoft.com/office/drawing/2014/main" id="{25ECDC75-2C65-4626-9799-62A5E597CB28}"/>
                  </a:ext>
                </a:extLst>
              </p:cNvPr>
              <p:cNvSpPr txBox="1">
                <a:spLocks noRot="1" noChangeAspect="1" noMove="1" noResize="1" noEditPoints="1" noAdjustHandles="1" noChangeArrowheads="1" noChangeShapeType="1" noTextEdit="1"/>
              </p:cNvSpPr>
              <p:nvPr/>
            </p:nvSpPr>
            <p:spPr>
              <a:xfrm>
                <a:off x="2859692" y="10604345"/>
                <a:ext cx="8681351" cy="2106795"/>
              </a:xfrm>
              <a:prstGeom prst="rect">
                <a:avLst/>
              </a:prstGeom>
              <a:blipFill>
                <a:blip r:embed="rId6"/>
                <a:stretch>
                  <a:fillRect t="-870" b="-2609"/>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F6447E0-328E-46D1-A5A1-281A5094C866}"/>
                  </a:ext>
                </a:extLst>
              </p:cNvPr>
              <p:cNvSpPr txBox="1"/>
              <p:nvPr/>
            </p:nvSpPr>
            <p:spPr>
              <a:xfrm>
                <a:off x="2859690" y="14441665"/>
                <a:ext cx="8215005"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m:rPr>
                          <m:sty m:val="p"/>
                        </m:rPr>
                        <a:rPr lang="en-US" sz="8000">
                          <a:solidFill>
                            <a:srgbClr val="000000"/>
                          </a:solidFill>
                          <a:latin typeface="Cambria Math" panose="02040503050406030204" pitchFamily="18" charset="0"/>
                        </a:rPr>
                        <m:t>b</m:t>
                      </m:r>
                      <m:r>
                        <a:rPr lang="en-US" sz="8000">
                          <a:solidFill>
                            <a:srgbClr val="000000"/>
                          </a:solidFill>
                          <a:latin typeface="Cambria Math" panose="02040503050406030204" pitchFamily="18" charset="0"/>
                        </a:rPr>
                        <m:t> </m:t>
                      </m:r>
                      <m:r>
                        <a:rPr lang="en-US" sz="8000" i="1">
                          <a:solidFill>
                            <a:srgbClr val="000000"/>
                          </a:solidFill>
                          <a:latin typeface="Cambria Math" panose="02040503050406030204" pitchFamily="18" charset="0"/>
                        </a:rPr>
                        <m:t>≔</m:t>
                      </m:r>
                      <m:r>
                        <a:rPr lang="en-US" sz="8000" i="1">
                          <a:solidFill>
                            <a:srgbClr val="000000"/>
                          </a:solidFill>
                          <a:latin typeface="Cambria Math" panose="02040503050406030204" pitchFamily="18" charset="0"/>
                        </a:rPr>
                        <m:t>𝑏</m:t>
                      </m:r>
                      <m:r>
                        <a:rPr lang="en-US" sz="8000">
                          <a:solidFill>
                            <a:srgbClr val="000000"/>
                          </a:solidFill>
                          <a:latin typeface="Cambria Math" panose="02040503050406030204" pitchFamily="18" charset="0"/>
                        </a:rPr>
                        <m:t> −</m:t>
                      </m:r>
                      <m:r>
                        <m:rPr>
                          <m:sty m:val="p"/>
                        </m:rPr>
                        <a:rPr lang="el-GR" sz="8000" i="1">
                          <a:solidFill>
                            <a:srgbClr val="000000"/>
                          </a:solidFill>
                          <a:latin typeface="Cambria Math" panose="02040503050406030204" pitchFamily="18" charset="0"/>
                          <a:ea typeface="Cambria Math" panose="02040503050406030204" pitchFamily="18" charset="0"/>
                        </a:rPr>
                        <m:t>λ</m:t>
                      </m:r>
                      <m:r>
                        <a:rPr lang="en-US" sz="8000">
                          <a:solidFill>
                            <a:srgbClr val="000000"/>
                          </a:solidFill>
                          <a:latin typeface="Cambria Math" panose="02040503050406030204" pitchFamily="18" charset="0"/>
                        </a:rPr>
                        <m:t> </m:t>
                      </m:r>
                      <m:f>
                        <m:fPr>
                          <m:ctrlPr>
                            <a:rPr lang="en-US" sz="8000" i="1">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𝑏</m:t>
                          </m:r>
                        </m:den>
                      </m:f>
                    </m:oMath>
                  </m:oMathPara>
                </a14:m>
                <a:endParaRPr lang="en-US" sz="8000">
                  <a:solidFill>
                    <a:srgbClr val="000000"/>
                  </a:solidFill>
                  <a:latin typeface="Trebuchet MS"/>
                </a:endParaRPr>
              </a:p>
            </p:txBody>
          </p:sp>
        </mc:Choice>
        <mc:Fallback>
          <p:sp>
            <p:nvSpPr>
              <p:cNvPr id="9" name="TextBox 8">
                <a:extLst>
                  <a:ext uri="{FF2B5EF4-FFF2-40B4-BE49-F238E27FC236}">
                    <a16:creationId xmlns:a16="http://schemas.microsoft.com/office/drawing/2014/main" id="{7F6447E0-328E-46D1-A5A1-281A5094C866}"/>
                  </a:ext>
                </a:extLst>
              </p:cNvPr>
              <p:cNvSpPr txBox="1">
                <a:spLocks noRot="1" noChangeAspect="1" noMove="1" noResize="1" noEditPoints="1" noAdjustHandles="1" noChangeArrowheads="1" noChangeShapeType="1" noTextEdit="1"/>
              </p:cNvSpPr>
              <p:nvPr/>
            </p:nvSpPr>
            <p:spPr>
              <a:xfrm>
                <a:off x="2859690" y="14441665"/>
                <a:ext cx="8215005" cy="2106795"/>
              </a:xfrm>
              <a:prstGeom prst="rect">
                <a:avLst/>
              </a:prstGeom>
              <a:blipFill>
                <a:blip r:embed="rId7"/>
                <a:stretch>
                  <a:fillRect t="-867" b="-2601"/>
                </a:stretch>
              </a:blipFill>
              <a:ln w="6350">
                <a:noFill/>
              </a:ln>
            </p:spPr>
            <p:txBody>
              <a:bodyPr/>
              <a:lstStyle/>
              <a:p>
                <a:r>
                  <a:rPr lang="en-US">
                    <a:noFill/>
                  </a:rPr>
                  <a:t> </a:t>
                </a:r>
              </a:p>
            </p:txBody>
          </p:sp>
        </mc:Fallback>
      </mc:AlternateContent>
      <p:sp>
        <p:nvSpPr>
          <p:cNvPr id="16" name="Oval 15">
            <a:extLst>
              <a:ext uri="{FF2B5EF4-FFF2-40B4-BE49-F238E27FC236}">
                <a16:creationId xmlns:a16="http://schemas.microsoft.com/office/drawing/2014/main" id="{519D3564-3C82-4C73-93FF-0769A92B483A}"/>
              </a:ext>
            </a:extLst>
          </p:cNvPr>
          <p:cNvSpPr/>
          <p:nvPr/>
        </p:nvSpPr>
        <p:spPr>
          <a:xfrm>
            <a:off x="20367629" y="8747129"/>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17" name="Oval 16">
            <a:extLst>
              <a:ext uri="{FF2B5EF4-FFF2-40B4-BE49-F238E27FC236}">
                <a16:creationId xmlns:a16="http://schemas.microsoft.com/office/drawing/2014/main" id="{0060893E-A07B-40F8-A352-FA8270010B43}"/>
              </a:ext>
            </a:extLst>
          </p:cNvPr>
          <p:cNvSpPr/>
          <p:nvPr/>
        </p:nvSpPr>
        <p:spPr>
          <a:xfrm>
            <a:off x="26908129" y="12668255"/>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18" name="TextBox 17">
            <a:extLst>
              <a:ext uri="{FF2B5EF4-FFF2-40B4-BE49-F238E27FC236}">
                <a16:creationId xmlns:a16="http://schemas.microsoft.com/office/drawing/2014/main" id="{22268D1D-2B87-4150-A31A-B5B56CD4BAED}"/>
              </a:ext>
            </a:extLst>
          </p:cNvPr>
          <p:cNvSpPr txBox="1"/>
          <p:nvPr/>
        </p:nvSpPr>
        <p:spPr>
          <a:xfrm>
            <a:off x="27603780" y="12449699"/>
            <a:ext cx="1868653"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Target</a:t>
            </a:r>
          </a:p>
        </p:txBody>
      </p:sp>
      <p:cxnSp>
        <p:nvCxnSpPr>
          <p:cNvPr id="4" name="Straight Arrow Connector 3">
            <a:extLst>
              <a:ext uri="{FF2B5EF4-FFF2-40B4-BE49-F238E27FC236}">
                <a16:creationId xmlns:a16="http://schemas.microsoft.com/office/drawing/2014/main" id="{668AD67F-B3EB-600D-59C6-E657DA8114BD}"/>
              </a:ext>
            </a:extLst>
          </p:cNvPr>
          <p:cNvCxnSpPr>
            <a:cxnSpLocks/>
          </p:cNvCxnSpPr>
          <p:nvPr/>
        </p:nvCxnSpPr>
        <p:spPr>
          <a:xfrm flipV="1">
            <a:off x="20669252" y="7905745"/>
            <a:ext cx="6540500" cy="885557"/>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627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145DC-CB4B-984E-96C0-283116CD75DF}"/>
              </a:ext>
            </a:extLst>
          </p:cNvPr>
          <p:cNvSpPr>
            <a:spLocks noGrp="1"/>
          </p:cNvSpPr>
          <p:nvPr>
            <p:ph type="title"/>
          </p:nvPr>
        </p:nvSpPr>
        <p:spPr/>
        <p:txBody>
          <a:bodyPr/>
          <a:lstStyle/>
          <a:p>
            <a:r>
              <a:rPr lang="en-US"/>
              <a:t>Data Preparation</a:t>
            </a:r>
          </a:p>
        </p:txBody>
      </p:sp>
      <p:sp>
        <p:nvSpPr>
          <p:cNvPr id="4" name="Text Placeholder 3">
            <a:extLst>
              <a:ext uri="{FF2B5EF4-FFF2-40B4-BE49-F238E27FC236}">
                <a16:creationId xmlns:a16="http://schemas.microsoft.com/office/drawing/2014/main" id="{B525C610-4BE6-F047-9594-28729E0EEAB9}"/>
              </a:ext>
            </a:extLst>
          </p:cNvPr>
          <p:cNvSpPr>
            <a:spLocks noGrp="1"/>
          </p:cNvSpPr>
          <p:nvPr>
            <p:ph type="body" sz="quarter" idx="10"/>
          </p:nvPr>
        </p:nvSpPr>
        <p:spPr/>
        <p:txBody>
          <a:bodyPr/>
          <a:lstStyle/>
          <a:p>
            <a:r>
              <a:rPr lang="en-US"/>
              <a:t>Targets as Categories</a:t>
            </a:r>
          </a:p>
        </p:txBody>
      </p:sp>
      <p:sp>
        <p:nvSpPr>
          <p:cNvPr id="3" name="TextBox 2">
            <a:extLst>
              <a:ext uri="{FF2B5EF4-FFF2-40B4-BE49-F238E27FC236}">
                <a16:creationId xmlns:a16="http://schemas.microsoft.com/office/drawing/2014/main" id="{84C61419-CA9D-734F-A51B-3B15293775B6}"/>
              </a:ext>
            </a:extLst>
          </p:cNvPr>
          <p:cNvSpPr txBox="1"/>
          <p:nvPr/>
        </p:nvSpPr>
        <p:spPr>
          <a:xfrm>
            <a:off x="5251803" y="6697687"/>
            <a:ext cx="2749200" cy="14773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0">
                <a:solidFill>
                  <a:schemeClr val="bg1"/>
                </a:solidFill>
              </a:rPr>
              <a:t>0</a:t>
            </a:r>
          </a:p>
        </p:txBody>
      </p:sp>
      <p:sp>
        <p:nvSpPr>
          <p:cNvPr id="7" name="TextBox 6">
            <a:extLst>
              <a:ext uri="{FF2B5EF4-FFF2-40B4-BE49-F238E27FC236}">
                <a16:creationId xmlns:a16="http://schemas.microsoft.com/office/drawing/2014/main" id="{F3D08EBE-B3EA-7143-8CE0-A1F5688FC519}"/>
              </a:ext>
            </a:extLst>
          </p:cNvPr>
          <p:cNvSpPr txBox="1"/>
          <p:nvPr/>
        </p:nvSpPr>
        <p:spPr>
          <a:xfrm>
            <a:off x="15986125" y="6753640"/>
            <a:ext cx="17195450" cy="14773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0">
                <a:solidFill>
                  <a:schemeClr val="bg1"/>
                </a:solidFill>
              </a:rPr>
              <a:t>[1,0,0,0,0,0,0,0,0,0] </a:t>
            </a:r>
          </a:p>
        </p:txBody>
      </p:sp>
      <p:cxnSp>
        <p:nvCxnSpPr>
          <p:cNvPr id="8" name="Straight Arrow Connector 7">
            <a:extLst>
              <a:ext uri="{FF2B5EF4-FFF2-40B4-BE49-F238E27FC236}">
                <a16:creationId xmlns:a16="http://schemas.microsoft.com/office/drawing/2014/main" id="{3033D2A6-AF16-D949-B851-E82ABF67FA1A}"/>
              </a:ext>
            </a:extLst>
          </p:cNvPr>
          <p:cNvCxnSpPr>
            <a:stCxn id="3" idx="3"/>
          </p:cNvCxnSpPr>
          <p:nvPr/>
        </p:nvCxnSpPr>
        <p:spPr>
          <a:xfrm flipV="1">
            <a:off x="8001003" y="7436343"/>
            <a:ext cx="9239247" cy="8"/>
          </a:xfrm>
          <a:prstGeom prst="straightConnector1">
            <a:avLst/>
          </a:prstGeom>
          <a:ln w="1143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DB8F010-037F-7B4C-8DC4-E0ACB7E121B4}"/>
              </a:ext>
            </a:extLst>
          </p:cNvPr>
          <p:cNvSpPr txBox="1"/>
          <p:nvPr/>
        </p:nvSpPr>
        <p:spPr>
          <a:xfrm>
            <a:off x="5251803" y="9491687"/>
            <a:ext cx="2749200" cy="14773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0">
                <a:solidFill>
                  <a:schemeClr val="bg1"/>
                </a:solidFill>
              </a:rPr>
              <a:t>1</a:t>
            </a:r>
          </a:p>
        </p:txBody>
      </p:sp>
      <p:sp>
        <p:nvSpPr>
          <p:cNvPr id="10" name="TextBox 9">
            <a:extLst>
              <a:ext uri="{FF2B5EF4-FFF2-40B4-BE49-F238E27FC236}">
                <a16:creationId xmlns:a16="http://schemas.microsoft.com/office/drawing/2014/main" id="{9F5D15E6-9027-AE44-83C6-0746CF279071}"/>
              </a:ext>
            </a:extLst>
          </p:cNvPr>
          <p:cNvSpPr txBox="1"/>
          <p:nvPr/>
        </p:nvSpPr>
        <p:spPr>
          <a:xfrm>
            <a:off x="15986125" y="9547640"/>
            <a:ext cx="17195450" cy="14773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0">
                <a:solidFill>
                  <a:schemeClr val="bg1"/>
                </a:solidFill>
              </a:rPr>
              <a:t>[0,1,0,0,0,0,0,0,0,0] </a:t>
            </a:r>
          </a:p>
        </p:txBody>
      </p:sp>
      <p:cxnSp>
        <p:nvCxnSpPr>
          <p:cNvPr id="11" name="Straight Arrow Connector 10">
            <a:extLst>
              <a:ext uri="{FF2B5EF4-FFF2-40B4-BE49-F238E27FC236}">
                <a16:creationId xmlns:a16="http://schemas.microsoft.com/office/drawing/2014/main" id="{992A4350-BA53-834D-B701-92219354D0DC}"/>
              </a:ext>
            </a:extLst>
          </p:cNvPr>
          <p:cNvCxnSpPr>
            <a:stCxn id="9" idx="3"/>
          </p:cNvCxnSpPr>
          <p:nvPr/>
        </p:nvCxnSpPr>
        <p:spPr>
          <a:xfrm flipV="1">
            <a:off x="8001003" y="10230343"/>
            <a:ext cx="9239247" cy="8"/>
          </a:xfrm>
          <a:prstGeom prst="straightConnector1">
            <a:avLst/>
          </a:prstGeom>
          <a:ln w="1143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815B167-C82E-F34E-B3F4-790901A7A57E}"/>
              </a:ext>
            </a:extLst>
          </p:cNvPr>
          <p:cNvSpPr txBox="1"/>
          <p:nvPr/>
        </p:nvSpPr>
        <p:spPr>
          <a:xfrm>
            <a:off x="5251803" y="12163230"/>
            <a:ext cx="2749200" cy="14773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0">
                <a:solidFill>
                  <a:schemeClr val="bg1"/>
                </a:solidFill>
              </a:rPr>
              <a:t>2</a:t>
            </a:r>
          </a:p>
        </p:txBody>
      </p:sp>
      <p:sp>
        <p:nvSpPr>
          <p:cNvPr id="13" name="TextBox 12">
            <a:extLst>
              <a:ext uri="{FF2B5EF4-FFF2-40B4-BE49-F238E27FC236}">
                <a16:creationId xmlns:a16="http://schemas.microsoft.com/office/drawing/2014/main" id="{61AD1790-5D84-DA4C-AD33-288DD6A12BC0}"/>
              </a:ext>
            </a:extLst>
          </p:cNvPr>
          <p:cNvSpPr txBox="1"/>
          <p:nvPr/>
        </p:nvSpPr>
        <p:spPr>
          <a:xfrm>
            <a:off x="15986125" y="12219183"/>
            <a:ext cx="17195450" cy="14773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0">
                <a:solidFill>
                  <a:schemeClr val="bg1"/>
                </a:solidFill>
              </a:rPr>
              <a:t>[0,0,1,0,0,0,0,0,0,0] </a:t>
            </a:r>
          </a:p>
        </p:txBody>
      </p:sp>
      <p:cxnSp>
        <p:nvCxnSpPr>
          <p:cNvPr id="14" name="Straight Arrow Connector 13">
            <a:extLst>
              <a:ext uri="{FF2B5EF4-FFF2-40B4-BE49-F238E27FC236}">
                <a16:creationId xmlns:a16="http://schemas.microsoft.com/office/drawing/2014/main" id="{D7C94E1D-4CC3-6644-9AE6-3DF46C653F7D}"/>
              </a:ext>
            </a:extLst>
          </p:cNvPr>
          <p:cNvCxnSpPr>
            <a:stCxn id="12" idx="3"/>
          </p:cNvCxnSpPr>
          <p:nvPr/>
        </p:nvCxnSpPr>
        <p:spPr>
          <a:xfrm flipV="1">
            <a:off x="8001003" y="12901887"/>
            <a:ext cx="9239247" cy="7"/>
          </a:xfrm>
          <a:prstGeom prst="straightConnector1">
            <a:avLst/>
          </a:prstGeom>
          <a:ln w="1143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D097D61-7B16-2744-B309-B4AECE4BE984}"/>
              </a:ext>
            </a:extLst>
          </p:cNvPr>
          <p:cNvSpPr txBox="1"/>
          <p:nvPr/>
        </p:nvSpPr>
        <p:spPr>
          <a:xfrm>
            <a:off x="5251803" y="14757717"/>
            <a:ext cx="2749200" cy="14773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0">
                <a:solidFill>
                  <a:schemeClr val="bg1"/>
                </a:solidFill>
              </a:rPr>
              <a:t>3</a:t>
            </a:r>
          </a:p>
        </p:txBody>
      </p:sp>
      <p:sp>
        <p:nvSpPr>
          <p:cNvPr id="16" name="TextBox 15">
            <a:extLst>
              <a:ext uri="{FF2B5EF4-FFF2-40B4-BE49-F238E27FC236}">
                <a16:creationId xmlns:a16="http://schemas.microsoft.com/office/drawing/2014/main" id="{90E10355-1CEE-E64D-90E5-386089B289AB}"/>
              </a:ext>
            </a:extLst>
          </p:cNvPr>
          <p:cNvSpPr txBox="1"/>
          <p:nvPr/>
        </p:nvSpPr>
        <p:spPr>
          <a:xfrm>
            <a:off x="15986125" y="14813670"/>
            <a:ext cx="17195450" cy="14773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000">
                <a:solidFill>
                  <a:schemeClr val="bg1"/>
                </a:solidFill>
              </a:rPr>
              <a:t>[0,0,0,1,0,0,0,0,0,0] </a:t>
            </a:r>
          </a:p>
        </p:txBody>
      </p:sp>
      <p:cxnSp>
        <p:nvCxnSpPr>
          <p:cNvPr id="17" name="Straight Arrow Connector 16">
            <a:extLst>
              <a:ext uri="{FF2B5EF4-FFF2-40B4-BE49-F238E27FC236}">
                <a16:creationId xmlns:a16="http://schemas.microsoft.com/office/drawing/2014/main" id="{D3C1113F-CFC7-924A-908A-38B6C5757F0C}"/>
              </a:ext>
            </a:extLst>
          </p:cNvPr>
          <p:cNvCxnSpPr>
            <a:cxnSpLocks/>
            <a:stCxn id="15" idx="3"/>
          </p:cNvCxnSpPr>
          <p:nvPr/>
        </p:nvCxnSpPr>
        <p:spPr>
          <a:xfrm flipV="1">
            <a:off x="8001003" y="15496373"/>
            <a:ext cx="9239247" cy="8"/>
          </a:xfrm>
          <a:prstGeom prst="straightConnector1">
            <a:avLst/>
          </a:prstGeom>
          <a:ln w="1143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38B893D-7941-CF43-8B04-93F42692D745}"/>
              </a:ext>
            </a:extLst>
          </p:cNvPr>
          <p:cNvSpPr txBox="1"/>
          <p:nvPr/>
        </p:nvSpPr>
        <p:spPr>
          <a:xfrm>
            <a:off x="15986123" y="15660087"/>
            <a:ext cx="2749200" cy="214411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3333">
                <a:solidFill>
                  <a:schemeClr val="bg1"/>
                </a:solidFill>
              </a:rPr>
              <a:t>.</a:t>
            </a:r>
          </a:p>
        </p:txBody>
      </p:sp>
      <p:sp>
        <p:nvSpPr>
          <p:cNvPr id="19" name="TextBox 18">
            <a:extLst>
              <a:ext uri="{FF2B5EF4-FFF2-40B4-BE49-F238E27FC236}">
                <a16:creationId xmlns:a16="http://schemas.microsoft.com/office/drawing/2014/main" id="{E0649490-42E1-564F-81B6-E33842ABFC50}"/>
              </a:ext>
            </a:extLst>
          </p:cNvPr>
          <p:cNvSpPr txBox="1"/>
          <p:nvPr/>
        </p:nvSpPr>
        <p:spPr>
          <a:xfrm>
            <a:off x="15986123" y="16775194"/>
            <a:ext cx="2749200" cy="214411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3333">
                <a:solidFill>
                  <a:schemeClr val="bg1"/>
                </a:solidFill>
              </a:rPr>
              <a:t>.</a:t>
            </a:r>
          </a:p>
        </p:txBody>
      </p:sp>
      <p:sp>
        <p:nvSpPr>
          <p:cNvPr id="20" name="TextBox 19">
            <a:extLst>
              <a:ext uri="{FF2B5EF4-FFF2-40B4-BE49-F238E27FC236}">
                <a16:creationId xmlns:a16="http://schemas.microsoft.com/office/drawing/2014/main" id="{E627FD76-DFC9-404F-A98C-6EEA2A71D687}"/>
              </a:ext>
            </a:extLst>
          </p:cNvPr>
          <p:cNvSpPr txBox="1"/>
          <p:nvPr/>
        </p:nvSpPr>
        <p:spPr>
          <a:xfrm>
            <a:off x="15973073" y="17814524"/>
            <a:ext cx="2749200" cy="214411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3333">
                <a:solidFill>
                  <a:schemeClr val="bg1"/>
                </a:solidFill>
              </a:rPr>
              <a:t>.</a:t>
            </a:r>
          </a:p>
        </p:txBody>
      </p:sp>
    </p:spTree>
    <p:extLst>
      <p:ext uri="{BB962C8B-B14F-4D97-AF65-F5344CB8AC3E}">
        <p14:creationId xmlns:p14="http://schemas.microsoft.com/office/powerpoint/2010/main" val="4459501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0">
            <a:extLst>
              <a:ext uri="{FF2B5EF4-FFF2-40B4-BE49-F238E27FC236}">
                <a16:creationId xmlns:a16="http://schemas.microsoft.com/office/drawing/2014/main" id="{F5DE972F-073B-4086-DAC4-60817277345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0013" y="5146741"/>
            <a:ext cx="18621101" cy="121340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sp>
        <p:nvSpPr>
          <p:cNvPr id="3" name="Oval 2">
            <a:extLst>
              <a:ext uri="{FF2B5EF4-FFF2-40B4-BE49-F238E27FC236}">
                <a16:creationId xmlns:a16="http://schemas.microsoft.com/office/drawing/2014/main" id="{7DD8BE05-5B97-4152-A6E4-0B4B5C2FD7AE}"/>
              </a:ext>
            </a:extLst>
          </p:cNvPr>
          <p:cNvSpPr/>
          <p:nvPr/>
        </p:nvSpPr>
        <p:spPr>
          <a:xfrm>
            <a:off x="20367629" y="8747129"/>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4" name="Oval 3">
            <a:extLst>
              <a:ext uri="{FF2B5EF4-FFF2-40B4-BE49-F238E27FC236}">
                <a16:creationId xmlns:a16="http://schemas.microsoft.com/office/drawing/2014/main" id="{82602396-AC39-47D2-A2F8-890C4FECDEC9}"/>
              </a:ext>
            </a:extLst>
          </p:cNvPr>
          <p:cNvSpPr/>
          <p:nvPr/>
        </p:nvSpPr>
        <p:spPr>
          <a:xfrm>
            <a:off x="26908129" y="12668255"/>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27603780" y="12449699"/>
            <a:ext cx="1868653"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Target</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EBDC5C3-6AC5-4FF1-B9EE-39030FE38C38}"/>
                  </a:ext>
                </a:extLst>
              </p:cNvPr>
              <p:cNvSpPr txBox="1"/>
              <p:nvPr/>
            </p:nvSpPr>
            <p:spPr>
              <a:xfrm>
                <a:off x="2859692" y="6640239"/>
                <a:ext cx="5648213"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f>
                        <m:fPr>
                          <m:ctrlPr>
                            <a:rPr lang="en-US" sz="8000" i="1" smtClean="0">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𝑚</m:t>
                          </m:r>
                        </m:den>
                      </m:f>
                      <m:r>
                        <a:rPr lang="en-US" sz="8000" i="1">
                          <a:solidFill>
                            <a:srgbClr val="000000"/>
                          </a:solidFill>
                          <a:latin typeface="Cambria Math" panose="02040503050406030204" pitchFamily="18" charset="0"/>
                        </a:rPr>
                        <m:t>=−</m:t>
                      </m:r>
                      <m:r>
                        <a:rPr lang="en-US" sz="8000" b="0" i="1" smtClean="0">
                          <a:solidFill>
                            <a:srgbClr val="000000"/>
                          </a:solidFill>
                          <a:latin typeface="Cambria Math" panose="02040503050406030204" pitchFamily="18" charset="0"/>
                        </a:rPr>
                        <m:t>3</m:t>
                      </m:r>
                    </m:oMath>
                  </m:oMathPara>
                </a14:m>
                <a:endParaRPr lang="en-US" sz="8000">
                  <a:solidFill>
                    <a:srgbClr val="000000"/>
                  </a:solidFill>
                  <a:latin typeface="Trebuchet MS"/>
                </a:endParaRPr>
              </a:p>
            </p:txBody>
          </p:sp>
        </mc:Choice>
        <mc:Fallback>
          <p:sp>
            <p:nvSpPr>
              <p:cNvPr id="6" name="TextBox 5">
                <a:extLst>
                  <a:ext uri="{FF2B5EF4-FFF2-40B4-BE49-F238E27FC236}">
                    <a16:creationId xmlns:a16="http://schemas.microsoft.com/office/drawing/2014/main" id="{9EBDC5C3-6AC5-4FF1-B9EE-39030FE38C38}"/>
                  </a:ext>
                </a:extLst>
              </p:cNvPr>
              <p:cNvSpPr txBox="1">
                <a:spLocks noRot="1" noChangeAspect="1" noMove="1" noResize="1" noEditPoints="1" noAdjustHandles="1" noChangeArrowheads="1" noChangeShapeType="1" noTextEdit="1"/>
              </p:cNvSpPr>
              <p:nvPr/>
            </p:nvSpPr>
            <p:spPr>
              <a:xfrm>
                <a:off x="2859692" y="6640239"/>
                <a:ext cx="5648213" cy="2106795"/>
              </a:xfrm>
              <a:prstGeom prst="rect">
                <a:avLst/>
              </a:prstGeom>
              <a:blipFill>
                <a:blip r:embed="rId4"/>
                <a:stretch>
                  <a:fillRect t="-867" b="-2601"/>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C4D4F3D-0198-4E5B-9D85-D4CEA524CF01}"/>
                  </a:ext>
                </a:extLst>
              </p:cNvPr>
              <p:cNvSpPr txBox="1"/>
              <p:nvPr/>
            </p:nvSpPr>
            <p:spPr>
              <a:xfrm>
                <a:off x="10106438" y="6640132"/>
                <a:ext cx="5648213"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f>
                        <m:fPr>
                          <m:ctrlPr>
                            <a:rPr lang="en-US" sz="8000" i="1" smtClean="0">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𝑏</m:t>
                          </m:r>
                        </m:den>
                      </m:f>
                      <m:r>
                        <a:rPr lang="en-US" sz="8000" i="1">
                          <a:solidFill>
                            <a:srgbClr val="000000"/>
                          </a:solidFill>
                          <a:latin typeface="Cambria Math" panose="02040503050406030204" pitchFamily="18" charset="0"/>
                        </a:rPr>
                        <m:t>=−</m:t>
                      </m:r>
                      <m:r>
                        <a:rPr lang="en-US" sz="8000" b="0" i="1" smtClean="0">
                          <a:solidFill>
                            <a:srgbClr val="000000"/>
                          </a:solidFill>
                          <a:latin typeface="Cambria Math" panose="02040503050406030204" pitchFamily="18" charset="0"/>
                        </a:rPr>
                        <m:t>1</m:t>
                      </m:r>
                    </m:oMath>
                  </m:oMathPara>
                </a14:m>
                <a:endParaRPr lang="en-US" sz="8000">
                  <a:solidFill>
                    <a:srgbClr val="000000"/>
                  </a:solidFill>
                  <a:latin typeface="Trebuchet MS"/>
                </a:endParaRPr>
              </a:p>
            </p:txBody>
          </p:sp>
        </mc:Choice>
        <mc:Fallback>
          <p:sp>
            <p:nvSpPr>
              <p:cNvPr id="8" name="TextBox 7">
                <a:extLst>
                  <a:ext uri="{FF2B5EF4-FFF2-40B4-BE49-F238E27FC236}">
                    <a16:creationId xmlns:a16="http://schemas.microsoft.com/office/drawing/2014/main" id="{0C4D4F3D-0198-4E5B-9D85-D4CEA524CF01}"/>
                  </a:ext>
                </a:extLst>
              </p:cNvPr>
              <p:cNvSpPr txBox="1">
                <a:spLocks noRot="1" noChangeAspect="1" noMove="1" noResize="1" noEditPoints="1" noAdjustHandles="1" noChangeArrowheads="1" noChangeShapeType="1" noTextEdit="1"/>
              </p:cNvSpPr>
              <p:nvPr/>
            </p:nvSpPr>
            <p:spPr>
              <a:xfrm>
                <a:off x="10106438" y="6640132"/>
                <a:ext cx="5648213" cy="2106795"/>
              </a:xfrm>
              <a:prstGeom prst="rect">
                <a:avLst/>
              </a:prstGeom>
              <a:blipFill>
                <a:blip r:embed="rId5"/>
                <a:stretch>
                  <a:fillRect t="-867" b="-2601"/>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5ECDC75-2C65-4626-9799-62A5E597CB28}"/>
                  </a:ext>
                </a:extLst>
              </p:cNvPr>
              <p:cNvSpPr txBox="1"/>
              <p:nvPr/>
            </p:nvSpPr>
            <p:spPr>
              <a:xfrm>
                <a:off x="2859692" y="10604345"/>
                <a:ext cx="8681351"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m:rPr>
                          <m:sty m:val="p"/>
                        </m:rPr>
                        <a:rPr lang="en-US" sz="8000">
                          <a:solidFill>
                            <a:srgbClr val="000000"/>
                          </a:solidFill>
                          <a:latin typeface="Cambria Math" panose="02040503050406030204" pitchFamily="18" charset="0"/>
                        </a:rPr>
                        <m:t>m</m:t>
                      </m:r>
                      <m:r>
                        <a:rPr lang="en-US" sz="8000">
                          <a:solidFill>
                            <a:srgbClr val="000000"/>
                          </a:solidFill>
                          <a:latin typeface="Cambria Math" panose="02040503050406030204" pitchFamily="18" charset="0"/>
                        </a:rPr>
                        <m:t> :=</m:t>
                      </m:r>
                      <m:r>
                        <m:rPr>
                          <m:sty m:val="p"/>
                        </m:rPr>
                        <a:rPr lang="en-US" sz="8000">
                          <a:solidFill>
                            <a:srgbClr val="000000"/>
                          </a:solidFill>
                          <a:latin typeface="Cambria Math" panose="02040503050406030204" pitchFamily="18" charset="0"/>
                        </a:rPr>
                        <m:t>m</m:t>
                      </m:r>
                      <m:r>
                        <a:rPr lang="en-US" sz="8000">
                          <a:solidFill>
                            <a:srgbClr val="000000"/>
                          </a:solidFill>
                          <a:latin typeface="Cambria Math" panose="02040503050406030204" pitchFamily="18" charset="0"/>
                        </a:rPr>
                        <m:t> −</m:t>
                      </m:r>
                      <m:r>
                        <m:rPr>
                          <m:sty m:val="p"/>
                        </m:rPr>
                        <a:rPr lang="el-GR" sz="8000" i="1">
                          <a:solidFill>
                            <a:srgbClr val="000000"/>
                          </a:solidFill>
                          <a:latin typeface="Cambria Math" panose="02040503050406030204" pitchFamily="18" charset="0"/>
                          <a:ea typeface="Cambria Math" panose="02040503050406030204" pitchFamily="18" charset="0"/>
                        </a:rPr>
                        <m:t>λ</m:t>
                      </m:r>
                      <m:r>
                        <a:rPr lang="en-US" sz="8000">
                          <a:solidFill>
                            <a:srgbClr val="000000"/>
                          </a:solidFill>
                          <a:latin typeface="Cambria Math" panose="02040503050406030204" pitchFamily="18" charset="0"/>
                        </a:rPr>
                        <m:t> </m:t>
                      </m:r>
                      <m:f>
                        <m:fPr>
                          <m:ctrlPr>
                            <a:rPr lang="en-US" sz="8000" i="1">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𝑚</m:t>
                          </m:r>
                        </m:den>
                      </m:f>
                    </m:oMath>
                  </m:oMathPara>
                </a14:m>
                <a:endParaRPr lang="en-US" sz="8000">
                  <a:solidFill>
                    <a:srgbClr val="000000"/>
                  </a:solidFill>
                  <a:latin typeface="Trebuchet MS"/>
                </a:endParaRPr>
              </a:p>
            </p:txBody>
          </p:sp>
        </mc:Choice>
        <mc:Fallback>
          <p:sp>
            <p:nvSpPr>
              <p:cNvPr id="5" name="TextBox 4">
                <a:extLst>
                  <a:ext uri="{FF2B5EF4-FFF2-40B4-BE49-F238E27FC236}">
                    <a16:creationId xmlns:a16="http://schemas.microsoft.com/office/drawing/2014/main" id="{25ECDC75-2C65-4626-9799-62A5E597CB28}"/>
                  </a:ext>
                </a:extLst>
              </p:cNvPr>
              <p:cNvSpPr txBox="1">
                <a:spLocks noRot="1" noChangeAspect="1" noMove="1" noResize="1" noEditPoints="1" noAdjustHandles="1" noChangeArrowheads="1" noChangeShapeType="1" noTextEdit="1"/>
              </p:cNvSpPr>
              <p:nvPr/>
            </p:nvSpPr>
            <p:spPr>
              <a:xfrm>
                <a:off x="2859692" y="10604345"/>
                <a:ext cx="8681351" cy="2106795"/>
              </a:xfrm>
              <a:prstGeom prst="rect">
                <a:avLst/>
              </a:prstGeom>
              <a:blipFill>
                <a:blip r:embed="rId6"/>
                <a:stretch>
                  <a:fillRect t="-870" b="-2609"/>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F6447E0-328E-46D1-A5A1-281A5094C866}"/>
                  </a:ext>
                </a:extLst>
              </p:cNvPr>
              <p:cNvSpPr txBox="1"/>
              <p:nvPr/>
            </p:nvSpPr>
            <p:spPr>
              <a:xfrm>
                <a:off x="2859690" y="14441665"/>
                <a:ext cx="8215005"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m:rPr>
                          <m:sty m:val="p"/>
                        </m:rPr>
                        <a:rPr lang="en-US" sz="8000">
                          <a:solidFill>
                            <a:srgbClr val="000000"/>
                          </a:solidFill>
                          <a:latin typeface="Cambria Math" panose="02040503050406030204" pitchFamily="18" charset="0"/>
                        </a:rPr>
                        <m:t>b</m:t>
                      </m:r>
                      <m:r>
                        <a:rPr lang="en-US" sz="8000">
                          <a:solidFill>
                            <a:srgbClr val="000000"/>
                          </a:solidFill>
                          <a:latin typeface="Cambria Math" panose="02040503050406030204" pitchFamily="18" charset="0"/>
                        </a:rPr>
                        <m:t> </m:t>
                      </m:r>
                      <m:r>
                        <a:rPr lang="en-US" sz="8000" i="1">
                          <a:solidFill>
                            <a:srgbClr val="000000"/>
                          </a:solidFill>
                          <a:latin typeface="Cambria Math" panose="02040503050406030204" pitchFamily="18" charset="0"/>
                        </a:rPr>
                        <m:t>≔</m:t>
                      </m:r>
                      <m:r>
                        <a:rPr lang="en-US" sz="8000" i="1">
                          <a:solidFill>
                            <a:srgbClr val="000000"/>
                          </a:solidFill>
                          <a:latin typeface="Cambria Math" panose="02040503050406030204" pitchFamily="18" charset="0"/>
                        </a:rPr>
                        <m:t>𝑏</m:t>
                      </m:r>
                      <m:r>
                        <a:rPr lang="en-US" sz="8000">
                          <a:solidFill>
                            <a:srgbClr val="000000"/>
                          </a:solidFill>
                          <a:latin typeface="Cambria Math" panose="02040503050406030204" pitchFamily="18" charset="0"/>
                        </a:rPr>
                        <m:t> −</m:t>
                      </m:r>
                      <m:r>
                        <m:rPr>
                          <m:sty m:val="p"/>
                        </m:rPr>
                        <a:rPr lang="el-GR" sz="8000" i="1">
                          <a:solidFill>
                            <a:srgbClr val="000000"/>
                          </a:solidFill>
                          <a:latin typeface="Cambria Math" panose="02040503050406030204" pitchFamily="18" charset="0"/>
                          <a:ea typeface="Cambria Math" panose="02040503050406030204" pitchFamily="18" charset="0"/>
                        </a:rPr>
                        <m:t>λ</m:t>
                      </m:r>
                      <m:r>
                        <a:rPr lang="en-US" sz="8000">
                          <a:solidFill>
                            <a:srgbClr val="000000"/>
                          </a:solidFill>
                          <a:latin typeface="Cambria Math" panose="02040503050406030204" pitchFamily="18" charset="0"/>
                        </a:rPr>
                        <m:t> </m:t>
                      </m:r>
                      <m:f>
                        <m:fPr>
                          <m:ctrlPr>
                            <a:rPr lang="en-US" sz="8000" i="1">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𝑏</m:t>
                          </m:r>
                        </m:den>
                      </m:f>
                    </m:oMath>
                  </m:oMathPara>
                </a14:m>
                <a:endParaRPr lang="en-US" sz="8000">
                  <a:solidFill>
                    <a:srgbClr val="000000"/>
                  </a:solidFill>
                  <a:latin typeface="Trebuchet MS"/>
                </a:endParaRPr>
              </a:p>
            </p:txBody>
          </p:sp>
        </mc:Choice>
        <mc:Fallback>
          <p:sp>
            <p:nvSpPr>
              <p:cNvPr id="9" name="TextBox 8">
                <a:extLst>
                  <a:ext uri="{FF2B5EF4-FFF2-40B4-BE49-F238E27FC236}">
                    <a16:creationId xmlns:a16="http://schemas.microsoft.com/office/drawing/2014/main" id="{7F6447E0-328E-46D1-A5A1-281A5094C866}"/>
                  </a:ext>
                </a:extLst>
              </p:cNvPr>
              <p:cNvSpPr txBox="1">
                <a:spLocks noRot="1" noChangeAspect="1" noMove="1" noResize="1" noEditPoints="1" noAdjustHandles="1" noChangeArrowheads="1" noChangeShapeType="1" noTextEdit="1"/>
              </p:cNvSpPr>
              <p:nvPr/>
            </p:nvSpPr>
            <p:spPr>
              <a:xfrm>
                <a:off x="2859690" y="14441665"/>
                <a:ext cx="8215005" cy="2106795"/>
              </a:xfrm>
              <a:prstGeom prst="rect">
                <a:avLst/>
              </a:prstGeom>
              <a:blipFill>
                <a:blip r:embed="rId7"/>
                <a:stretch>
                  <a:fillRect t="-867" b="-2601"/>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A9299A5-649F-4F8D-AD63-8E779E9511BD}"/>
                  </a:ext>
                </a:extLst>
              </p:cNvPr>
              <p:cNvSpPr txBox="1"/>
              <p:nvPr/>
            </p:nvSpPr>
            <p:spPr>
              <a:xfrm>
                <a:off x="12928150" y="12819065"/>
                <a:ext cx="2713115" cy="11079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m:rPr>
                          <m:sty m:val="p"/>
                        </m:rPr>
                        <a:rPr lang="el-GR" sz="8000" i="1" smtClean="0">
                          <a:solidFill>
                            <a:srgbClr val="000000"/>
                          </a:solidFill>
                          <a:latin typeface="Cambria Math" panose="02040503050406030204" pitchFamily="18" charset="0"/>
                          <a:ea typeface="Cambria Math" panose="02040503050406030204" pitchFamily="18" charset="0"/>
                        </a:rPr>
                        <m:t>λ</m:t>
                      </m:r>
                      <m:r>
                        <a:rPr lang="en-US" sz="8000" i="1">
                          <a:solidFill>
                            <a:srgbClr val="000000"/>
                          </a:solidFill>
                          <a:latin typeface="Cambria Math" panose="02040503050406030204" pitchFamily="18" charset="0"/>
                        </a:rPr>
                        <m:t>=</m:t>
                      </m:r>
                      <m:r>
                        <a:rPr lang="en-US" sz="8000" b="0" i="1" smtClean="0">
                          <a:solidFill>
                            <a:srgbClr val="000000"/>
                          </a:solidFill>
                          <a:latin typeface="Cambria Math" panose="02040503050406030204" pitchFamily="18" charset="0"/>
                        </a:rPr>
                        <m:t>2</m:t>
                      </m:r>
                    </m:oMath>
                  </m:oMathPara>
                </a14:m>
                <a:endParaRPr lang="en-US" sz="8000">
                  <a:solidFill>
                    <a:srgbClr val="000000"/>
                  </a:solidFill>
                  <a:latin typeface="Trebuchet MS"/>
                </a:endParaRPr>
              </a:p>
            </p:txBody>
          </p:sp>
        </mc:Choice>
        <mc:Fallback>
          <p:sp>
            <p:nvSpPr>
              <p:cNvPr id="10" name="TextBox 9">
                <a:extLst>
                  <a:ext uri="{FF2B5EF4-FFF2-40B4-BE49-F238E27FC236}">
                    <a16:creationId xmlns:a16="http://schemas.microsoft.com/office/drawing/2014/main" id="{1A9299A5-649F-4F8D-AD63-8E779E9511BD}"/>
                  </a:ext>
                </a:extLst>
              </p:cNvPr>
              <p:cNvSpPr txBox="1">
                <a:spLocks noRot="1" noChangeAspect="1" noMove="1" noResize="1" noEditPoints="1" noAdjustHandles="1" noChangeArrowheads="1" noChangeShapeType="1" noTextEdit="1"/>
              </p:cNvSpPr>
              <p:nvPr/>
            </p:nvSpPr>
            <p:spPr>
              <a:xfrm>
                <a:off x="12928150" y="12819065"/>
                <a:ext cx="2713115" cy="1107996"/>
              </a:xfrm>
              <a:prstGeom prst="rect">
                <a:avLst/>
              </a:prstGeom>
              <a:blipFill>
                <a:blip r:embed="rId8"/>
                <a:stretch>
                  <a:fillRect/>
                </a:stretch>
              </a:blipFill>
              <a:ln w="6350">
                <a:no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CA378CA-5ABA-AD8E-CBC0-9464D24E6960}"/>
              </a:ext>
            </a:extLst>
          </p:cNvPr>
          <p:cNvCxnSpPr>
            <a:cxnSpLocks/>
          </p:cNvCxnSpPr>
          <p:nvPr/>
        </p:nvCxnSpPr>
        <p:spPr>
          <a:xfrm flipV="1">
            <a:off x="20669252" y="7389273"/>
            <a:ext cx="10355034" cy="1402029"/>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7225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0">
            <a:extLst>
              <a:ext uri="{FF2B5EF4-FFF2-40B4-BE49-F238E27FC236}">
                <a16:creationId xmlns:a16="http://schemas.microsoft.com/office/drawing/2014/main" id="{E0A83668-3BD2-619D-4B81-466E54DE4C9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0013" y="5146741"/>
            <a:ext cx="18621101" cy="121340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sp>
        <p:nvSpPr>
          <p:cNvPr id="3" name="Oval 2">
            <a:extLst>
              <a:ext uri="{FF2B5EF4-FFF2-40B4-BE49-F238E27FC236}">
                <a16:creationId xmlns:a16="http://schemas.microsoft.com/office/drawing/2014/main" id="{7DD8BE05-5B97-4152-A6E4-0B4B5C2FD7AE}"/>
              </a:ext>
            </a:extLst>
          </p:cNvPr>
          <p:cNvSpPr/>
          <p:nvPr/>
        </p:nvSpPr>
        <p:spPr>
          <a:xfrm>
            <a:off x="20367629" y="8747129"/>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4" name="Oval 3">
            <a:extLst>
              <a:ext uri="{FF2B5EF4-FFF2-40B4-BE49-F238E27FC236}">
                <a16:creationId xmlns:a16="http://schemas.microsoft.com/office/drawing/2014/main" id="{82602396-AC39-47D2-A2F8-890C4FECDEC9}"/>
              </a:ext>
            </a:extLst>
          </p:cNvPr>
          <p:cNvSpPr/>
          <p:nvPr/>
        </p:nvSpPr>
        <p:spPr>
          <a:xfrm>
            <a:off x="26908129" y="12668255"/>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27603780" y="12449699"/>
            <a:ext cx="1868653"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Target</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EBDC5C3-6AC5-4FF1-B9EE-39030FE38C38}"/>
                  </a:ext>
                </a:extLst>
              </p:cNvPr>
              <p:cNvSpPr txBox="1"/>
              <p:nvPr/>
            </p:nvSpPr>
            <p:spPr>
              <a:xfrm>
                <a:off x="2859692" y="6640239"/>
                <a:ext cx="5648213"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f>
                        <m:fPr>
                          <m:ctrlPr>
                            <a:rPr lang="en-US" sz="8000" i="1" smtClean="0">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𝑚</m:t>
                          </m:r>
                        </m:den>
                      </m:f>
                      <m:r>
                        <a:rPr lang="en-US" sz="8000" i="1">
                          <a:solidFill>
                            <a:srgbClr val="000000"/>
                          </a:solidFill>
                          <a:latin typeface="Cambria Math" panose="02040503050406030204" pitchFamily="18" charset="0"/>
                        </a:rPr>
                        <m:t>=−</m:t>
                      </m:r>
                      <m:r>
                        <a:rPr lang="en-US" sz="8000" b="0" i="1" smtClean="0">
                          <a:solidFill>
                            <a:srgbClr val="000000"/>
                          </a:solidFill>
                          <a:latin typeface="Cambria Math" panose="02040503050406030204" pitchFamily="18" charset="0"/>
                        </a:rPr>
                        <m:t>3</m:t>
                      </m:r>
                    </m:oMath>
                  </m:oMathPara>
                </a14:m>
                <a:endParaRPr lang="en-US" sz="8000">
                  <a:solidFill>
                    <a:srgbClr val="000000"/>
                  </a:solidFill>
                  <a:latin typeface="Trebuchet MS"/>
                </a:endParaRPr>
              </a:p>
            </p:txBody>
          </p:sp>
        </mc:Choice>
        <mc:Fallback>
          <p:sp>
            <p:nvSpPr>
              <p:cNvPr id="6" name="TextBox 5">
                <a:extLst>
                  <a:ext uri="{FF2B5EF4-FFF2-40B4-BE49-F238E27FC236}">
                    <a16:creationId xmlns:a16="http://schemas.microsoft.com/office/drawing/2014/main" id="{9EBDC5C3-6AC5-4FF1-B9EE-39030FE38C38}"/>
                  </a:ext>
                </a:extLst>
              </p:cNvPr>
              <p:cNvSpPr txBox="1">
                <a:spLocks noRot="1" noChangeAspect="1" noMove="1" noResize="1" noEditPoints="1" noAdjustHandles="1" noChangeArrowheads="1" noChangeShapeType="1" noTextEdit="1"/>
              </p:cNvSpPr>
              <p:nvPr/>
            </p:nvSpPr>
            <p:spPr>
              <a:xfrm>
                <a:off x="2859692" y="6640239"/>
                <a:ext cx="5648213" cy="2106795"/>
              </a:xfrm>
              <a:prstGeom prst="rect">
                <a:avLst/>
              </a:prstGeom>
              <a:blipFill>
                <a:blip r:embed="rId4"/>
                <a:stretch>
                  <a:fillRect t="-867" b="-2601"/>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C4D4F3D-0198-4E5B-9D85-D4CEA524CF01}"/>
                  </a:ext>
                </a:extLst>
              </p:cNvPr>
              <p:cNvSpPr txBox="1"/>
              <p:nvPr/>
            </p:nvSpPr>
            <p:spPr>
              <a:xfrm>
                <a:off x="10106438" y="6640132"/>
                <a:ext cx="5648213"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f>
                        <m:fPr>
                          <m:ctrlPr>
                            <a:rPr lang="en-US" sz="8000" i="1" smtClean="0">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𝑏</m:t>
                          </m:r>
                        </m:den>
                      </m:f>
                      <m:r>
                        <a:rPr lang="en-US" sz="8000" i="1">
                          <a:solidFill>
                            <a:srgbClr val="000000"/>
                          </a:solidFill>
                          <a:latin typeface="Cambria Math" panose="02040503050406030204" pitchFamily="18" charset="0"/>
                        </a:rPr>
                        <m:t>=−</m:t>
                      </m:r>
                      <m:r>
                        <a:rPr lang="en-US" sz="8000" b="0" i="1" smtClean="0">
                          <a:solidFill>
                            <a:srgbClr val="000000"/>
                          </a:solidFill>
                          <a:latin typeface="Cambria Math" panose="02040503050406030204" pitchFamily="18" charset="0"/>
                        </a:rPr>
                        <m:t>1</m:t>
                      </m:r>
                    </m:oMath>
                  </m:oMathPara>
                </a14:m>
                <a:endParaRPr lang="en-US" sz="8000">
                  <a:solidFill>
                    <a:srgbClr val="000000"/>
                  </a:solidFill>
                  <a:latin typeface="Trebuchet MS"/>
                </a:endParaRPr>
              </a:p>
            </p:txBody>
          </p:sp>
        </mc:Choice>
        <mc:Fallback>
          <p:sp>
            <p:nvSpPr>
              <p:cNvPr id="8" name="TextBox 7">
                <a:extLst>
                  <a:ext uri="{FF2B5EF4-FFF2-40B4-BE49-F238E27FC236}">
                    <a16:creationId xmlns:a16="http://schemas.microsoft.com/office/drawing/2014/main" id="{0C4D4F3D-0198-4E5B-9D85-D4CEA524CF01}"/>
                  </a:ext>
                </a:extLst>
              </p:cNvPr>
              <p:cNvSpPr txBox="1">
                <a:spLocks noRot="1" noChangeAspect="1" noMove="1" noResize="1" noEditPoints="1" noAdjustHandles="1" noChangeArrowheads="1" noChangeShapeType="1" noTextEdit="1"/>
              </p:cNvSpPr>
              <p:nvPr/>
            </p:nvSpPr>
            <p:spPr>
              <a:xfrm>
                <a:off x="10106438" y="6640132"/>
                <a:ext cx="5648213" cy="2106795"/>
              </a:xfrm>
              <a:prstGeom prst="rect">
                <a:avLst/>
              </a:prstGeom>
              <a:blipFill>
                <a:blip r:embed="rId5"/>
                <a:stretch>
                  <a:fillRect t="-867" b="-2601"/>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5ECDC75-2C65-4626-9799-62A5E597CB28}"/>
                  </a:ext>
                </a:extLst>
              </p:cNvPr>
              <p:cNvSpPr txBox="1"/>
              <p:nvPr/>
            </p:nvSpPr>
            <p:spPr>
              <a:xfrm>
                <a:off x="2859692" y="10604345"/>
                <a:ext cx="8681351"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m:rPr>
                          <m:sty m:val="p"/>
                        </m:rPr>
                        <a:rPr lang="en-US" sz="8000">
                          <a:solidFill>
                            <a:srgbClr val="000000"/>
                          </a:solidFill>
                          <a:latin typeface="Cambria Math" panose="02040503050406030204" pitchFamily="18" charset="0"/>
                        </a:rPr>
                        <m:t>m</m:t>
                      </m:r>
                      <m:r>
                        <a:rPr lang="en-US" sz="8000">
                          <a:solidFill>
                            <a:srgbClr val="000000"/>
                          </a:solidFill>
                          <a:latin typeface="Cambria Math" panose="02040503050406030204" pitchFamily="18" charset="0"/>
                        </a:rPr>
                        <m:t> :=</m:t>
                      </m:r>
                      <m:r>
                        <m:rPr>
                          <m:sty m:val="p"/>
                        </m:rPr>
                        <a:rPr lang="en-US" sz="8000">
                          <a:solidFill>
                            <a:srgbClr val="000000"/>
                          </a:solidFill>
                          <a:latin typeface="Cambria Math" panose="02040503050406030204" pitchFamily="18" charset="0"/>
                        </a:rPr>
                        <m:t>m</m:t>
                      </m:r>
                      <m:r>
                        <a:rPr lang="en-US" sz="8000">
                          <a:solidFill>
                            <a:srgbClr val="000000"/>
                          </a:solidFill>
                          <a:latin typeface="Cambria Math" panose="02040503050406030204" pitchFamily="18" charset="0"/>
                        </a:rPr>
                        <m:t> −</m:t>
                      </m:r>
                      <m:r>
                        <m:rPr>
                          <m:sty m:val="p"/>
                        </m:rPr>
                        <a:rPr lang="el-GR" sz="8000" i="1">
                          <a:solidFill>
                            <a:srgbClr val="000000"/>
                          </a:solidFill>
                          <a:latin typeface="Cambria Math" panose="02040503050406030204" pitchFamily="18" charset="0"/>
                          <a:ea typeface="Cambria Math" panose="02040503050406030204" pitchFamily="18" charset="0"/>
                        </a:rPr>
                        <m:t>λ</m:t>
                      </m:r>
                      <m:r>
                        <a:rPr lang="en-US" sz="8000">
                          <a:solidFill>
                            <a:srgbClr val="000000"/>
                          </a:solidFill>
                          <a:latin typeface="Cambria Math" panose="02040503050406030204" pitchFamily="18" charset="0"/>
                        </a:rPr>
                        <m:t> </m:t>
                      </m:r>
                      <m:f>
                        <m:fPr>
                          <m:ctrlPr>
                            <a:rPr lang="en-US" sz="8000" i="1">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𝑚</m:t>
                          </m:r>
                        </m:den>
                      </m:f>
                    </m:oMath>
                  </m:oMathPara>
                </a14:m>
                <a:endParaRPr lang="en-US" sz="8000">
                  <a:solidFill>
                    <a:srgbClr val="000000"/>
                  </a:solidFill>
                  <a:latin typeface="Trebuchet MS"/>
                </a:endParaRPr>
              </a:p>
            </p:txBody>
          </p:sp>
        </mc:Choice>
        <mc:Fallback>
          <p:sp>
            <p:nvSpPr>
              <p:cNvPr id="5" name="TextBox 4">
                <a:extLst>
                  <a:ext uri="{FF2B5EF4-FFF2-40B4-BE49-F238E27FC236}">
                    <a16:creationId xmlns:a16="http://schemas.microsoft.com/office/drawing/2014/main" id="{25ECDC75-2C65-4626-9799-62A5E597CB28}"/>
                  </a:ext>
                </a:extLst>
              </p:cNvPr>
              <p:cNvSpPr txBox="1">
                <a:spLocks noRot="1" noChangeAspect="1" noMove="1" noResize="1" noEditPoints="1" noAdjustHandles="1" noChangeArrowheads="1" noChangeShapeType="1" noTextEdit="1"/>
              </p:cNvSpPr>
              <p:nvPr/>
            </p:nvSpPr>
            <p:spPr>
              <a:xfrm>
                <a:off x="2859692" y="10604345"/>
                <a:ext cx="8681351" cy="2106795"/>
              </a:xfrm>
              <a:prstGeom prst="rect">
                <a:avLst/>
              </a:prstGeom>
              <a:blipFill>
                <a:blip r:embed="rId6"/>
                <a:stretch>
                  <a:fillRect t="-870" b="-2609"/>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F6447E0-328E-46D1-A5A1-281A5094C866}"/>
                  </a:ext>
                </a:extLst>
              </p:cNvPr>
              <p:cNvSpPr txBox="1"/>
              <p:nvPr/>
            </p:nvSpPr>
            <p:spPr>
              <a:xfrm>
                <a:off x="2859690" y="14441665"/>
                <a:ext cx="8215005" cy="21067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m:rPr>
                          <m:sty m:val="p"/>
                        </m:rPr>
                        <a:rPr lang="en-US" sz="8000">
                          <a:solidFill>
                            <a:srgbClr val="000000"/>
                          </a:solidFill>
                          <a:latin typeface="Cambria Math" panose="02040503050406030204" pitchFamily="18" charset="0"/>
                        </a:rPr>
                        <m:t>b</m:t>
                      </m:r>
                      <m:r>
                        <a:rPr lang="en-US" sz="8000">
                          <a:solidFill>
                            <a:srgbClr val="000000"/>
                          </a:solidFill>
                          <a:latin typeface="Cambria Math" panose="02040503050406030204" pitchFamily="18" charset="0"/>
                        </a:rPr>
                        <m:t> </m:t>
                      </m:r>
                      <m:r>
                        <a:rPr lang="en-US" sz="8000" i="1">
                          <a:solidFill>
                            <a:srgbClr val="000000"/>
                          </a:solidFill>
                          <a:latin typeface="Cambria Math" panose="02040503050406030204" pitchFamily="18" charset="0"/>
                        </a:rPr>
                        <m:t>≔</m:t>
                      </m:r>
                      <m:r>
                        <a:rPr lang="en-US" sz="8000" i="1">
                          <a:solidFill>
                            <a:srgbClr val="000000"/>
                          </a:solidFill>
                          <a:latin typeface="Cambria Math" panose="02040503050406030204" pitchFamily="18" charset="0"/>
                        </a:rPr>
                        <m:t>𝑏</m:t>
                      </m:r>
                      <m:r>
                        <a:rPr lang="en-US" sz="8000">
                          <a:solidFill>
                            <a:srgbClr val="000000"/>
                          </a:solidFill>
                          <a:latin typeface="Cambria Math" panose="02040503050406030204" pitchFamily="18" charset="0"/>
                        </a:rPr>
                        <m:t> −</m:t>
                      </m:r>
                      <m:r>
                        <m:rPr>
                          <m:sty m:val="p"/>
                        </m:rPr>
                        <a:rPr lang="el-GR" sz="8000" i="1">
                          <a:solidFill>
                            <a:srgbClr val="000000"/>
                          </a:solidFill>
                          <a:latin typeface="Cambria Math" panose="02040503050406030204" pitchFamily="18" charset="0"/>
                          <a:ea typeface="Cambria Math" panose="02040503050406030204" pitchFamily="18" charset="0"/>
                        </a:rPr>
                        <m:t>λ</m:t>
                      </m:r>
                      <m:r>
                        <a:rPr lang="en-US" sz="8000">
                          <a:solidFill>
                            <a:srgbClr val="000000"/>
                          </a:solidFill>
                          <a:latin typeface="Cambria Math" panose="02040503050406030204" pitchFamily="18" charset="0"/>
                        </a:rPr>
                        <m:t> </m:t>
                      </m:r>
                      <m:f>
                        <m:fPr>
                          <m:ctrlPr>
                            <a:rPr lang="en-US" sz="8000" i="1">
                              <a:solidFill>
                                <a:srgbClr val="000000"/>
                              </a:solidFill>
                              <a:latin typeface="Cambria Math" panose="02040503050406030204" pitchFamily="18" charset="0"/>
                            </a:rPr>
                          </m:ctrlPr>
                        </m:fPr>
                        <m:num>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𝑀𝑆𝐸</m:t>
                          </m:r>
                        </m:num>
                        <m:den>
                          <m:r>
                            <a:rPr lang="en-US" sz="8000" i="1">
                              <a:solidFill>
                                <a:srgbClr val="000000"/>
                              </a:solidFill>
                              <a:latin typeface="Cambria Math" panose="02040503050406030204" pitchFamily="18" charset="0"/>
                              <a:ea typeface="Cambria Math" panose="02040503050406030204" pitchFamily="18" charset="0"/>
                            </a:rPr>
                            <m:t>𝜕</m:t>
                          </m:r>
                          <m:r>
                            <a:rPr lang="en-US" sz="8000" i="1">
                              <a:solidFill>
                                <a:srgbClr val="000000"/>
                              </a:solidFill>
                              <a:latin typeface="Cambria Math" panose="02040503050406030204" pitchFamily="18" charset="0"/>
                              <a:ea typeface="Cambria Math" panose="02040503050406030204" pitchFamily="18" charset="0"/>
                            </a:rPr>
                            <m:t>𝑏</m:t>
                          </m:r>
                        </m:den>
                      </m:f>
                    </m:oMath>
                  </m:oMathPara>
                </a14:m>
                <a:endParaRPr lang="en-US" sz="8000">
                  <a:solidFill>
                    <a:srgbClr val="000000"/>
                  </a:solidFill>
                  <a:latin typeface="Trebuchet MS"/>
                </a:endParaRPr>
              </a:p>
            </p:txBody>
          </p:sp>
        </mc:Choice>
        <mc:Fallback>
          <p:sp>
            <p:nvSpPr>
              <p:cNvPr id="9" name="TextBox 8">
                <a:extLst>
                  <a:ext uri="{FF2B5EF4-FFF2-40B4-BE49-F238E27FC236}">
                    <a16:creationId xmlns:a16="http://schemas.microsoft.com/office/drawing/2014/main" id="{7F6447E0-328E-46D1-A5A1-281A5094C866}"/>
                  </a:ext>
                </a:extLst>
              </p:cNvPr>
              <p:cNvSpPr txBox="1">
                <a:spLocks noRot="1" noChangeAspect="1" noMove="1" noResize="1" noEditPoints="1" noAdjustHandles="1" noChangeArrowheads="1" noChangeShapeType="1" noTextEdit="1"/>
              </p:cNvSpPr>
              <p:nvPr/>
            </p:nvSpPr>
            <p:spPr>
              <a:xfrm>
                <a:off x="2859690" y="14441665"/>
                <a:ext cx="8215005" cy="2106795"/>
              </a:xfrm>
              <a:prstGeom prst="rect">
                <a:avLst/>
              </a:prstGeom>
              <a:blipFill>
                <a:blip r:embed="rId7"/>
                <a:stretch>
                  <a:fillRect t="-867" b="-2601"/>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A9299A5-649F-4F8D-AD63-8E779E9511BD}"/>
                  </a:ext>
                </a:extLst>
              </p:cNvPr>
              <p:cNvSpPr txBox="1"/>
              <p:nvPr/>
            </p:nvSpPr>
            <p:spPr>
              <a:xfrm>
                <a:off x="12928150" y="12819065"/>
                <a:ext cx="2923108" cy="11079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m:rPr>
                          <m:sty m:val="p"/>
                        </m:rPr>
                        <a:rPr lang="el-GR" sz="8000" i="1" smtClean="0">
                          <a:solidFill>
                            <a:srgbClr val="000000"/>
                          </a:solidFill>
                          <a:latin typeface="Cambria Math" panose="02040503050406030204" pitchFamily="18" charset="0"/>
                          <a:ea typeface="Cambria Math" panose="02040503050406030204" pitchFamily="18" charset="0"/>
                        </a:rPr>
                        <m:t>λ</m:t>
                      </m:r>
                      <m:r>
                        <a:rPr lang="en-US" sz="8000" i="1">
                          <a:solidFill>
                            <a:srgbClr val="000000"/>
                          </a:solidFill>
                          <a:latin typeface="Cambria Math" panose="02040503050406030204" pitchFamily="18" charset="0"/>
                        </a:rPr>
                        <m:t>=.</m:t>
                      </m:r>
                      <m:r>
                        <a:rPr lang="en-US" sz="8000" b="0" i="1" smtClean="0">
                          <a:solidFill>
                            <a:srgbClr val="000000"/>
                          </a:solidFill>
                          <a:latin typeface="Cambria Math" panose="02040503050406030204" pitchFamily="18" charset="0"/>
                        </a:rPr>
                        <m:t>1</m:t>
                      </m:r>
                    </m:oMath>
                  </m:oMathPara>
                </a14:m>
                <a:endParaRPr lang="en-US" sz="8000">
                  <a:solidFill>
                    <a:srgbClr val="000000"/>
                  </a:solidFill>
                  <a:latin typeface="Trebuchet MS"/>
                </a:endParaRPr>
              </a:p>
            </p:txBody>
          </p:sp>
        </mc:Choice>
        <mc:Fallback>
          <p:sp>
            <p:nvSpPr>
              <p:cNvPr id="10" name="TextBox 9">
                <a:extLst>
                  <a:ext uri="{FF2B5EF4-FFF2-40B4-BE49-F238E27FC236}">
                    <a16:creationId xmlns:a16="http://schemas.microsoft.com/office/drawing/2014/main" id="{1A9299A5-649F-4F8D-AD63-8E779E9511BD}"/>
                  </a:ext>
                </a:extLst>
              </p:cNvPr>
              <p:cNvSpPr txBox="1">
                <a:spLocks noRot="1" noChangeAspect="1" noMove="1" noResize="1" noEditPoints="1" noAdjustHandles="1" noChangeArrowheads="1" noChangeShapeType="1" noTextEdit="1"/>
              </p:cNvSpPr>
              <p:nvPr/>
            </p:nvSpPr>
            <p:spPr>
              <a:xfrm>
                <a:off x="12928150" y="12819065"/>
                <a:ext cx="2923108" cy="1107996"/>
              </a:xfrm>
              <a:prstGeom prst="rect">
                <a:avLst/>
              </a:prstGeom>
              <a:blipFill>
                <a:blip r:embed="rId8"/>
                <a:stretch>
                  <a:fillRect/>
                </a:stretch>
              </a:blipFill>
              <a:ln w="6350">
                <a:no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FD2C79C1-F1B8-1D4E-4FB3-38E2A3082FF5}"/>
              </a:ext>
            </a:extLst>
          </p:cNvPr>
          <p:cNvCxnSpPr>
            <a:cxnSpLocks/>
          </p:cNvCxnSpPr>
          <p:nvPr/>
        </p:nvCxnSpPr>
        <p:spPr>
          <a:xfrm flipV="1">
            <a:off x="20669252" y="8689236"/>
            <a:ext cx="753834" cy="102066"/>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87420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a:extLst>
              <a:ext uri="{FF2B5EF4-FFF2-40B4-BE49-F238E27FC236}">
                <a16:creationId xmlns:a16="http://schemas.microsoft.com/office/drawing/2014/main" id="{67401EDB-D332-B36C-8A5E-5779C1507B6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0013" y="5146741"/>
            <a:ext cx="18621101" cy="121340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sp>
        <p:nvSpPr>
          <p:cNvPr id="21" name="Oval 20">
            <a:extLst>
              <a:ext uri="{FF2B5EF4-FFF2-40B4-BE49-F238E27FC236}">
                <a16:creationId xmlns:a16="http://schemas.microsoft.com/office/drawing/2014/main" id="{B3C6E4DC-D509-45F3-8898-2D62F10C48B7}"/>
              </a:ext>
            </a:extLst>
          </p:cNvPr>
          <p:cNvSpPr/>
          <p:nvPr/>
        </p:nvSpPr>
        <p:spPr>
          <a:xfrm>
            <a:off x="20367629" y="8747129"/>
            <a:ext cx="301623" cy="301623"/>
          </a:xfrm>
          <a:prstGeom prst="ellipse">
            <a:avLst/>
          </a:prstGeom>
          <a:solidFill>
            <a:schemeClr val="tx1"/>
          </a:solidFill>
          <a:ln w="152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
        <p:nvSpPr>
          <p:cNvPr id="24" name="TextBox 23">
            <a:extLst>
              <a:ext uri="{FF2B5EF4-FFF2-40B4-BE49-F238E27FC236}">
                <a16:creationId xmlns:a16="http://schemas.microsoft.com/office/drawing/2014/main" id="{071AD6B0-67CA-462C-A82A-51EDBA29F00E}"/>
              </a:ext>
            </a:extLst>
          </p:cNvPr>
          <p:cNvSpPr txBox="1"/>
          <p:nvPr/>
        </p:nvSpPr>
        <p:spPr>
          <a:xfrm>
            <a:off x="27603780" y="12449699"/>
            <a:ext cx="1868653"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FFFFFF"/>
                </a:solidFill>
                <a:latin typeface="Trebuchet MS"/>
              </a:rPr>
              <a:t>Target</a:t>
            </a:r>
          </a:p>
        </p:txBody>
      </p:sp>
      <mc:AlternateContent xmlns:mc="http://schemas.openxmlformats.org/markup-compatibility/2006">
        <mc:Choice xmlns:a14="http://schemas.microsoft.com/office/drawing/2010/main" Requires="a14">
          <p:sp>
            <p:nvSpPr>
              <p:cNvPr id="18" name="TextBox 4">
                <a:extLst>
                  <a:ext uri="{FF2B5EF4-FFF2-40B4-BE49-F238E27FC236}">
                    <a16:creationId xmlns:a16="http://schemas.microsoft.com/office/drawing/2014/main" id="{25ECDC75-2C65-4626-9799-62A5E597CB28}"/>
                  </a:ext>
                </a:extLst>
              </p:cNvPr>
              <p:cNvSpPr txBox="1"/>
              <p:nvPr/>
            </p:nvSpPr>
            <p:spPr>
              <a:xfrm>
                <a:off x="3206038" y="10443105"/>
                <a:ext cx="9989145" cy="11079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1523985">
                  <a:lnSpc>
                    <a:spcPct val="90000"/>
                  </a:lnSpc>
                  <a:defRPr/>
                </a:pPr>
                <a14:m>
                  <m:oMath xmlns:m="http://schemas.openxmlformats.org/officeDocument/2006/math">
                    <m:r>
                      <m:rPr>
                        <m:sty m:val="p"/>
                      </m:rPr>
                      <a:rPr lang="en-US" sz="8000" smtClean="0">
                        <a:solidFill>
                          <a:srgbClr val="000000"/>
                        </a:solidFill>
                        <a:latin typeface="Cambria Math" panose="02040503050406030204" pitchFamily="18" charset="0"/>
                      </a:rPr>
                      <m:t>m</m:t>
                    </m:r>
                    <m:r>
                      <a:rPr lang="en-US" sz="8000" i="1">
                        <a:solidFill>
                          <a:srgbClr val="000000"/>
                        </a:solidFill>
                        <a:latin typeface="Cambria Math" panose="02040503050406030204" pitchFamily="18" charset="0"/>
                      </a:rPr>
                      <m:t>≔−1+</m:t>
                    </m:r>
                    <m:r>
                      <a:rPr lang="en-US" sz="8000" b="0" i="1" smtClean="0">
                        <a:solidFill>
                          <a:srgbClr val="000000"/>
                        </a:solidFill>
                        <a:latin typeface="Cambria Math" panose="02040503050406030204" pitchFamily="18" charset="0"/>
                      </a:rPr>
                      <m:t>3</m:t>
                    </m:r>
                    <m:r>
                      <a:rPr lang="en-US" sz="8000" i="1">
                        <a:solidFill>
                          <a:srgbClr val="000000"/>
                        </a:solidFill>
                        <a:latin typeface="Cambria Math" panose="02040503050406030204" pitchFamily="18" charset="0"/>
                      </a:rPr>
                      <m:t> </m:t>
                    </m:r>
                    <m:r>
                      <m:rPr>
                        <m:sty m:val="p"/>
                      </m:rPr>
                      <a:rPr lang="el-GR" sz="8000" i="1">
                        <a:solidFill>
                          <a:srgbClr val="000000"/>
                        </a:solidFill>
                        <a:latin typeface="Cambria Math" panose="02040503050406030204" pitchFamily="18" charset="0"/>
                        <a:ea typeface="Cambria Math" panose="02040503050406030204" pitchFamily="18" charset="0"/>
                      </a:rPr>
                      <m:t>λ</m:t>
                    </m:r>
                    <m:r>
                      <a:rPr lang="en-US" sz="8000" i="1">
                        <a:solidFill>
                          <a:srgbClr val="000000"/>
                        </a:solidFill>
                        <a:latin typeface="Cambria Math" panose="02040503050406030204" pitchFamily="18" charset="0"/>
                        <a:ea typeface="Cambria Math" panose="02040503050406030204" pitchFamily="18" charset="0"/>
                      </a:rPr>
                      <m:t>=−</m:t>
                    </m:r>
                    <m:r>
                      <a:rPr lang="en-US" sz="8000" b="0" i="1" smtClean="0">
                        <a:solidFill>
                          <a:srgbClr val="000000"/>
                        </a:solidFill>
                        <a:latin typeface="Cambria Math" panose="02040503050406030204" pitchFamily="18" charset="0"/>
                        <a:ea typeface="Cambria Math" panose="02040503050406030204" pitchFamily="18" charset="0"/>
                      </a:rPr>
                      <m:t>0</m:t>
                    </m:r>
                    <m:r>
                      <a:rPr lang="en-US" sz="8000" i="1">
                        <a:solidFill>
                          <a:srgbClr val="000000"/>
                        </a:solidFill>
                        <a:latin typeface="Cambria Math" panose="02040503050406030204" pitchFamily="18" charset="0"/>
                        <a:ea typeface="Cambria Math" panose="02040503050406030204" pitchFamily="18" charset="0"/>
                      </a:rPr>
                      <m:t>.</m:t>
                    </m:r>
                    <m:r>
                      <a:rPr lang="en-US" sz="8000" b="0" i="1" smtClean="0">
                        <a:solidFill>
                          <a:srgbClr val="000000"/>
                        </a:solidFill>
                        <a:latin typeface="Cambria Math" panose="02040503050406030204" pitchFamily="18" charset="0"/>
                        <a:ea typeface="Cambria Math" panose="02040503050406030204" pitchFamily="18" charset="0"/>
                      </a:rPr>
                      <m:t>7</m:t>
                    </m:r>
                  </m:oMath>
                </a14:m>
                <a:r>
                  <a:rPr lang="en-US" sz="8000">
                    <a:solidFill>
                      <a:srgbClr val="000000"/>
                    </a:solidFill>
                    <a:latin typeface="Trebuchet MS"/>
                  </a:rPr>
                  <a:t> </a:t>
                </a:r>
              </a:p>
            </p:txBody>
          </p:sp>
        </mc:Choice>
        <mc:Fallback>
          <p:sp>
            <p:nvSpPr>
              <p:cNvPr id="18" name="TextBox 4">
                <a:extLst>
                  <a:ext uri="{FF2B5EF4-FFF2-40B4-BE49-F238E27FC236}">
                    <a16:creationId xmlns:a16="http://schemas.microsoft.com/office/drawing/2014/main" id="{25ECDC75-2C65-4626-9799-62A5E597CB28}"/>
                  </a:ext>
                </a:extLst>
              </p:cNvPr>
              <p:cNvSpPr txBox="1">
                <a:spLocks noRot="1" noChangeAspect="1" noMove="1" noResize="1" noEditPoints="1" noAdjustHandles="1" noChangeArrowheads="1" noChangeShapeType="1" noTextEdit="1"/>
              </p:cNvSpPr>
              <p:nvPr/>
            </p:nvSpPr>
            <p:spPr>
              <a:xfrm>
                <a:off x="3206038" y="10443105"/>
                <a:ext cx="9989145" cy="1107996"/>
              </a:xfrm>
              <a:prstGeom prst="rect">
                <a:avLst/>
              </a:prstGeom>
              <a:blipFill>
                <a:blip r:embed="rId4"/>
                <a:stretch>
                  <a:fillRect/>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8">
                <a:extLst>
                  <a:ext uri="{FF2B5EF4-FFF2-40B4-BE49-F238E27FC236}">
                    <a16:creationId xmlns:a16="http://schemas.microsoft.com/office/drawing/2014/main" id="{7F6447E0-328E-46D1-A5A1-281A5094C866}"/>
                  </a:ext>
                </a:extLst>
              </p:cNvPr>
              <p:cNvSpPr txBox="1"/>
              <p:nvPr/>
            </p:nvSpPr>
            <p:spPr>
              <a:xfrm>
                <a:off x="3206037" y="12635482"/>
                <a:ext cx="7821885" cy="11079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1523985">
                  <a:lnSpc>
                    <a:spcPct val="90000"/>
                  </a:lnSpc>
                  <a:defRPr/>
                </a:pPr>
                <a14:m>
                  <m:oMathPara xmlns:m="http://schemas.openxmlformats.org/officeDocument/2006/math">
                    <m:oMathParaPr>
                      <m:jc m:val="centerGroup"/>
                    </m:oMathParaPr>
                    <m:oMath xmlns:m="http://schemas.openxmlformats.org/officeDocument/2006/math">
                      <m:r>
                        <m:rPr>
                          <m:sty m:val="p"/>
                        </m:rPr>
                        <a:rPr lang="en-US" sz="8000" smtClean="0">
                          <a:solidFill>
                            <a:srgbClr val="000000"/>
                          </a:solidFill>
                          <a:latin typeface="Cambria Math" panose="02040503050406030204" pitchFamily="18" charset="0"/>
                        </a:rPr>
                        <m:t>b</m:t>
                      </m:r>
                      <m:r>
                        <a:rPr lang="en-US" sz="8000" smtClean="0">
                          <a:solidFill>
                            <a:srgbClr val="000000"/>
                          </a:solidFill>
                          <a:latin typeface="Cambria Math" panose="02040503050406030204" pitchFamily="18" charset="0"/>
                        </a:rPr>
                        <m:t> </m:t>
                      </m:r>
                      <m:r>
                        <a:rPr lang="en-US" sz="8000" i="1">
                          <a:solidFill>
                            <a:srgbClr val="000000"/>
                          </a:solidFill>
                          <a:latin typeface="Cambria Math" panose="02040503050406030204" pitchFamily="18" charset="0"/>
                        </a:rPr>
                        <m:t>≔</m:t>
                      </m:r>
                      <m:r>
                        <a:rPr lang="en-US" sz="8000">
                          <a:solidFill>
                            <a:srgbClr val="000000"/>
                          </a:solidFill>
                          <a:latin typeface="Cambria Math" panose="02040503050406030204" pitchFamily="18" charset="0"/>
                        </a:rPr>
                        <m:t>5</m:t>
                      </m:r>
                      <m:r>
                        <a:rPr lang="en-US" sz="8000" i="1">
                          <a:solidFill>
                            <a:srgbClr val="000000"/>
                          </a:solidFill>
                          <a:latin typeface="Cambria Math" panose="02040503050406030204" pitchFamily="18" charset="0"/>
                        </a:rPr>
                        <m:t>+ </m:t>
                      </m:r>
                      <m:r>
                        <m:rPr>
                          <m:sty m:val="p"/>
                        </m:rPr>
                        <a:rPr lang="el-GR" sz="8000" i="1">
                          <a:solidFill>
                            <a:srgbClr val="000000"/>
                          </a:solidFill>
                          <a:latin typeface="Cambria Math" panose="02040503050406030204" pitchFamily="18" charset="0"/>
                          <a:ea typeface="Cambria Math" panose="02040503050406030204" pitchFamily="18" charset="0"/>
                        </a:rPr>
                        <m:t>λ</m:t>
                      </m:r>
                      <m:r>
                        <a:rPr lang="en-US" sz="8000" i="1">
                          <a:solidFill>
                            <a:srgbClr val="000000"/>
                          </a:solidFill>
                          <a:latin typeface="Cambria Math" panose="02040503050406030204" pitchFamily="18" charset="0"/>
                          <a:ea typeface="Cambria Math" panose="02040503050406030204" pitchFamily="18" charset="0"/>
                        </a:rPr>
                        <m:t>=</m:t>
                      </m:r>
                      <m:r>
                        <a:rPr lang="en-US" sz="8000" b="0" i="1" smtClean="0">
                          <a:solidFill>
                            <a:srgbClr val="000000"/>
                          </a:solidFill>
                          <a:latin typeface="Cambria Math" panose="02040503050406030204" pitchFamily="18" charset="0"/>
                          <a:ea typeface="Cambria Math" panose="02040503050406030204" pitchFamily="18" charset="0"/>
                        </a:rPr>
                        <m:t>5</m:t>
                      </m:r>
                      <m:r>
                        <a:rPr lang="en-US" sz="8000" i="1">
                          <a:solidFill>
                            <a:srgbClr val="000000"/>
                          </a:solidFill>
                          <a:latin typeface="Cambria Math" panose="02040503050406030204" pitchFamily="18" charset="0"/>
                          <a:ea typeface="Cambria Math" panose="02040503050406030204" pitchFamily="18" charset="0"/>
                        </a:rPr>
                        <m:t>.</m:t>
                      </m:r>
                      <m:r>
                        <a:rPr lang="en-US" sz="8000" b="0" i="1" smtClean="0">
                          <a:solidFill>
                            <a:srgbClr val="000000"/>
                          </a:solidFill>
                          <a:latin typeface="Cambria Math" panose="02040503050406030204" pitchFamily="18" charset="0"/>
                          <a:ea typeface="Cambria Math" panose="02040503050406030204" pitchFamily="18" charset="0"/>
                        </a:rPr>
                        <m:t>1</m:t>
                      </m:r>
                    </m:oMath>
                  </m:oMathPara>
                </a14:m>
                <a:endParaRPr lang="en-US" sz="8000">
                  <a:solidFill>
                    <a:srgbClr val="000000"/>
                  </a:solidFill>
                  <a:latin typeface="Trebuchet MS"/>
                </a:endParaRPr>
              </a:p>
            </p:txBody>
          </p:sp>
        </mc:Choice>
        <mc:Fallback>
          <p:sp>
            <p:nvSpPr>
              <p:cNvPr id="20" name="TextBox 8">
                <a:extLst>
                  <a:ext uri="{FF2B5EF4-FFF2-40B4-BE49-F238E27FC236}">
                    <a16:creationId xmlns:a16="http://schemas.microsoft.com/office/drawing/2014/main" id="{7F6447E0-328E-46D1-A5A1-281A5094C866}"/>
                  </a:ext>
                </a:extLst>
              </p:cNvPr>
              <p:cNvSpPr txBox="1">
                <a:spLocks noRot="1" noChangeAspect="1" noMove="1" noResize="1" noEditPoints="1" noAdjustHandles="1" noChangeArrowheads="1" noChangeShapeType="1" noTextEdit="1"/>
              </p:cNvSpPr>
              <p:nvPr/>
            </p:nvSpPr>
            <p:spPr>
              <a:xfrm>
                <a:off x="3206037" y="12635482"/>
                <a:ext cx="7821885" cy="1107996"/>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9">
                <a:extLst>
                  <a:ext uri="{FF2B5EF4-FFF2-40B4-BE49-F238E27FC236}">
                    <a16:creationId xmlns:a16="http://schemas.microsoft.com/office/drawing/2014/main" id="{1A9299A5-649F-4F8D-AD63-8E779E9511BD}"/>
                  </a:ext>
                </a:extLst>
              </p:cNvPr>
              <p:cNvSpPr txBox="1"/>
              <p:nvPr/>
            </p:nvSpPr>
            <p:spPr>
              <a:xfrm>
                <a:off x="3159324" y="8237302"/>
                <a:ext cx="2923108" cy="11079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1523985">
                  <a:lnSpc>
                    <a:spcPct val="90000"/>
                  </a:lnSpc>
                  <a:defRPr/>
                </a:pPr>
                <a14:m>
                  <m:oMathPara xmlns:m="http://schemas.openxmlformats.org/officeDocument/2006/math">
                    <m:oMathParaPr>
                      <m:jc m:val="centerGroup"/>
                    </m:oMathParaPr>
                    <m:oMath xmlns:m="http://schemas.openxmlformats.org/officeDocument/2006/math">
                      <m:r>
                        <m:rPr>
                          <m:sty m:val="p"/>
                        </m:rPr>
                        <a:rPr lang="el-GR" sz="8000" i="1">
                          <a:solidFill>
                            <a:srgbClr val="000000"/>
                          </a:solidFill>
                          <a:latin typeface="Cambria Math" panose="02040503050406030204" pitchFamily="18" charset="0"/>
                          <a:ea typeface="Cambria Math" panose="02040503050406030204" pitchFamily="18" charset="0"/>
                        </a:rPr>
                        <m:t>λ</m:t>
                      </m:r>
                      <m:r>
                        <a:rPr lang="en-US" sz="8000" i="1">
                          <a:solidFill>
                            <a:srgbClr val="000000"/>
                          </a:solidFill>
                          <a:latin typeface="Cambria Math" panose="02040503050406030204" pitchFamily="18" charset="0"/>
                        </a:rPr>
                        <m:t>=.1</m:t>
                      </m:r>
                    </m:oMath>
                  </m:oMathPara>
                </a14:m>
                <a:endParaRPr lang="en-US" sz="8000">
                  <a:solidFill>
                    <a:srgbClr val="000000"/>
                  </a:solidFill>
                  <a:latin typeface="Trebuchet MS"/>
                </a:endParaRPr>
              </a:p>
            </p:txBody>
          </p:sp>
        </mc:Choice>
        <mc:Fallback>
          <p:sp>
            <p:nvSpPr>
              <p:cNvPr id="23" name="TextBox 9">
                <a:extLst>
                  <a:ext uri="{FF2B5EF4-FFF2-40B4-BE49-F238E27FC236}">
                    <a16:creationId xmlns:a16="http://schemas.microsoft.com/office/drawing/2014/main" id="{1A9299A5-649F-4F8D-AD63-8E779E9511BD}"/>
                  </a:ext>
                </a:extLst>
              </p:cNvPr>
              <p:cNvSpPr txBox="1">
                <a:spLocks noRot="1" noChangeAspect="1" noMove="1" noResize="1" noEditPoints="1" noAdjustHandles="1" noChangeArrowheads="1" noChangeShapeType="1" noTextEdit="1"/>
              </p:cNvSpPr>
              <p:nvPr/>
            </p:nvSpPr>
            <p:spPr>
              <a:xfrm>
                <a:off x="3159324" y="8237302"/>
                <a:ext cx="2923108" cy="1107996"/>
              </a:xfrm>
              <a:prstGeom prst="rect">
                <a:avLst/>
              </a:prstGeom>
              <a:blipFill>
                <a:blip r:embed="rId6"/>
                <a:stretch>
                  <a:fillRect/>
                </a:stretch>
              </a:blipFill>
              <a:ln w="6350">
                <a:noFill/>
              </a:ln>
            </p:spPr>
            <p:txBody>
              <a:bodyPr/>
              <a:lstStyle/>
              <a:p>
                <a:r>
                  <a:rPr lang="en-US">
                    <a:noFill/>
                  </a:rPr>
                  <a:t> </a:t>
                </a:r>
              </a:p>
            </p:txBody>
          </p:sp>
        </mc:Fallback>
      </mc:AlternateContent>
      <p:sp>
        <p:nvSpPr>
          <p:cNvPr id="27" name="Oval 26">
            <a:extLst>
              <a:ext uri="{FF2B5EF4-FFF2-40B4-BE49-F238E27FC236}">
                <a16:creationId xmlns:a16="http://schemas.microsoft.com/office/drawing/2014/main" id="{FB91821D-EC31-423A-8F7C-DC5E376BD0D2}"/>
              </a:ext>
            </a:extLst>
          </p:cNvPr>
          <p:cNvSpPr/>
          <p:nvPr/>
        </p:nvSpPr>
        <p:spPr>
          <a:xfrm>
            <a:off x="20367629" y="8747129"/>
            <a:ext cx="301623" cy="301623"/>
          </a:xfrm>
          <a:prstGeom prst="ellipse">
            <a:avLst/>
          </a:prstGeom>
          <a:solidFill>
            <a:schemeClr val="tx1"/>
          </a:solidFill>
          <a:ln w="152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cxnSp>
        <p:nvCxnSpPr>
          <p:cNvPr id="35" name="Straight Arrow Connector 34">
            <a:extLst>
              <a:ext uri="{FF2B5EF4-FFF2-40B4-BE49-F238E27FC236}">
                <a16:creationId xmlns:a16="http://schemas.microsoft.com/office/drawing/2014/main" id="{61FEC3BD-607E-4404-BB9A-B8FE0E6728F7}"/>
              </a:ext>
            </a:extLst>
          </p:cNvPr>
          <p:cNvCxnSpPr>
            <a:cxnSpLocks/>
          </p:cNvCxnSpPr>
          <p:nvPr/>
        </p:nvCxnSpPr>
        <p:spPr>
          <a:xfrm>
            <a:off x="21108604" y="8698684"/>
            <a:ext cx="941770" cy="382725"/>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759A4D-A930-40D4-BA32-3CC81E099543}"/>
              </a:ext>
            </a:extLst>
          </p:cNvPr>
          <p:cNvCxnSpPr>
            <a:cxnSpLocks/>
          </p:cNvCxnSpPr>
          <p:nvPr/>
        </p:nvCxnSpPr>
        <p:spPr>
          <a:xfrm>
            <a:off x="23271593" y="9810750"/>
            <a:ext cx="985407" cy="74164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271FF6F-92C5-49C0-AFD4-AAA38E3A3934}"/>
              </a:ext>
            </a:extLst>
          </p:cNvPr>
          <p:cNvCxnSpPr>
            <a:cxnSpLocks/>
          </p:cNvCxnSpPr>
          <p:nvPr/>
        </p:nvCxnSpPr>
        <p:spPr>
          <a:xfrm>
            <a:off x="24169207" y="10541000"/>
            <a:ext cx="992427" cy="76200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2A9C66B-C803-428B-B6FB-BF7D00DCA457}"/>
              </a:ext>
            </a:extLst>
          </p:cNvPr>
          <p:cNvCxnSpPr>
            <a:cxnSpLocks/>
          </p:cNvCxnSpPr>
          <p:nvPr/>
        </p:nvCxnSpPr>
        <p:spPr>
          <a:xfrm>
            <a:off x="25126045" y="11282634"/>
            <a:ext cx="850010" cy="666753"/>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C868263-766B-4608-9577-B0D73691E208}"/>
              </a:ext>
            </a:extLst>
          </p:cNvPr>
          <p:cNvCxnSpPr>
            <a:cxnSpLocks/>
          </p:cNvCxnSpPr>
          <p:nvPr/>
        </p:nvCxnSpPr>
        <p:spPr>
          <a:xfrm>
            <a:off x="25919628" y="11858110"/>
            <a:ext cx="829750" cy="68314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C4054B39-BB8F-F63E-C955-A7D03E99648A}"/>
              </a:ext>
            </a:extLst>
          </p:cNvPr>
          <p:cNvCxnSpPr>
            <a:cxnSpLocks/>
          </p:cNvCxnSpPr>
          <p:nvPr/>
        </p:nvCxnSpPr>
        <p:spPr>
          <a:xfrm flipV="1">
            <a:off x="20669252" y="8689236"/>
            <a:ext cx="753834" cy="102066"/>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2A22126-5A66-910C-64CA-62C218260540}"/>
              </a:ext>
            </a:extLst>
          </p:cNvPr>
          <p:cNvCxnSpPr>
            <a:cxnSpLocks/>
          </p:cNvCxnSpPr>
          <p:nvPr/>
        </p:nvCxnSpPr>
        <p:spPr>
          <a:xfrm>
            <a:off x="21667356" y="8897940"/>
            <a:ext cx="1062015" cy="447358"/>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CEAC2D6-B744-A23C-ED49-E54DC2204915}"/>
              </a:ext>
            </a:extLst>
          </p:cNvPr>
          <p:cNvCxnSpPr>
            <a:cxnSpLocks/>
          </p:cNvCxnSpPr>
          <p:nvPr/>
        </p:nvCxnSpPr>
        <p:spPr>
          <a:xfrm>
            <a:off x="22623671" y="9279984"/>
            <a:ext cx="985407" cy="74164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BA3EDB-3355-3E76-BB8E-499EDBEB5AED}"/>
              </a:ext>
            </a:extLst>
          </p:cNvPr>
          <p:cNvSpPr/>
          <p:nvPr/>
        </p:nvSpPr>
        <p:spPr>
          <a:xfrm>
            <a:off x="26908129" y="12668255"/>
            <a:ext cx="301623" cy="3016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spTree>
    <p:extLst>
      <p:ext uri="{BB962C8B-B14F-4D97-AF65-F5344CB8AC3E}">
        <p14:creationId xmlns:p14="http://schemas.microsoft.com/office/powerpoint/2010/main" val="39920652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9276185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An Untrained Model</a:t>
            </a:r>
          </a:p>
        </p:txBody>
      </p:sp>
      <p:pic>
        <p:nvPicPr>
          <p:cNvPr id="172" name="Picture 171" descr="A picture containing drawing&#10;&#10;Description automatically generated">
            <a:extLst>
              <a:ext uri="{FF2B5EF4-FFF2-40B4-BE49-F238E27FC236}">
                <a16:creationId xmlns:a16="http://schemas.microsoft.com/office/drawing/2014/main" id="{37044013-1203-4241-9A9C-02FA98ED4BE0}"/>
              </a:ext>
            </a:extLst>
          </p:cNvPr>
          <p:cNvPicPr>
            <a:picLocks noChangeAspect="1"/>
          </p:cNvPicPr>
          <p:nvPr/>
        </p:nvPicPr>
        <p:blipFill>
          <a:blip r:embed="rId3"/>
          <a:stretch>
            <a:fillRect/>
          </a:stretch>
        </p:blipFill>
        <p:spPr>
          <a:xfrm>
            <a:off x="6896375" y="4366688"/>
            <a:ext cx="2622437" cy="2622437"/>
          </a:xfrm>
          <a:prstGeom prst="rect">
            <a:avLst/>
          </a:prstGeom>
        </p:spPr>
      </p:pic>
      <p:cxnSp>
        <p:nvCxnSpPr>
          <p:cNvPr id="173" name="Straight Arrow Connector 172">
            <a:extLst>
              <a:ext uri="{FF2B5EF4-FFF2-40B4-BE49-F238E27FC236}">
                <a16:creationId xmlns:a16="http://schemas.microsoft.com/office/drawing/2014/main" id="{91D0C865-23A5-4E37-8771-E52FACF6E056}"/>
              </a:ext>
            </a:extLst>
          </p:cNvPr>
          <p:cNvCxnSpPr>
            <a:cxnSpLocks/>
          </p:cNvCxnSpPr>
          <p:nvPr/>
        </p:nvCxnSpPr>
        <p:spPr>
          <a:xfrm>
            <a:off x="9788752" y="5753889"/>
            <a:ext cx="178144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FBB943A9-CB8F-4B29-8D91-5DAA8E3745CF}"/>
              </a:ext>
            </a:extLst>
          </p:cNvPr>
          <p:cNvSpPr txBox="1"/>
          <p:nvPr/>
        </p:nvSpPr>
        <p:spPr>
          <a:xfrm>
            <a:off x="11365442" y="5254763"/>
            <a:ext cx="5984830"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333">
                <a:solidFill>
                  <a:schemeClr val="bg1"/>
                </a:solidFill>
              </a:rPr>
              <a:t>[ 0, 0, …, 0]</a:t>
            </a:r>
          </a:p>
        </p:txBody>
      </p:sp>
      <p:grpSp>
        <p:nvGrpSpPr>
          <p:cNvPr id="26" name="Group 25">
            <a:extLst>
              <a:ext uri="{FF2B5EF4-FFF2-40B4-BE49-F238E27FC236}">
                <a16:creationId xmlns:a16="http://schemas.microsoft.com/office/drawing/2014/main" id="{AB76522D-5390-4A0D-A046-F24ECDFE4E55}"/>
              </a:ext>
            </a:extLst>
          </p:cNvPr>
          <p:cNvGrpSpPr/>
          <p:nvPr/>
        </p:nvGrpSpPr>
        <p:grpSpPr>
          <a:xfrm>
            <a:off x="5783320" y="6572503"/>
            <a:ext cx="16795820" cy="9410967"/>
            <a:chOff x="1833183" y="2402825"/>
            <a:chExt cx="5038746" cy="2823290"/>
          </a:xfrm>
        </p:grpSpPr>
        <p:sp>
          <p:nvSpPr>
            <p:cNvPr id="7" name="Google Shape;219;p33">
              <a:extLst>
                <a:ext uri="{FF2B5EF4-FFF2-40B4-BE49-F238E27FC236}">
                  <a16:creationId xmlns:a16="http://schemas.microsoft.com/office/drawing/2014/main" id="{82114283-0862-4EF1-AB42-320B31DD48DF}"/>
                </a:ext>
              </a:extLst>
            </p:cNvPr>
            <p:cNvSpPr/>
            <p:nvPr/>
          </p:nvSpPr>
          <p:spPr>
            <a:xfrm rot="5400000">
              <a:off x="6547008" y="323571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 name="Google Shape;219;p33">
              <a:extLst>
                <a:ext uri="{FF2B5EF4-FFF2-40B4-BE49-F238E27FC236}">
                  <a16:creationId xmlns:a16="http://schemas.microsoft.com/office/drawing/2014/main" id="{CFB238DC-76D8-415F-AF2E-94FECC3FC4BE}"/>
                </a:ext>
              </a:extLst>
            </p:cNvPr>
            <p:cNvSpPr/>
            <p:nvPr/>
          </p:nvSpPr>
          <p:spPr>
            <a:xfrm rot="5400000">
              <a:off x="2223073" y="32300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9" name="Google Shape;219;p33">
              <a:extLst>
                <a:ext uri="{FF2B5EF4-FFF2-40B4-BE49-F238E27FC236}">
                  <a16:creationId xmlns:a16="http://schemas.microsoft.com/office/drawing/2014/main" id="{67A161EF-C879-4F29-A91A-FE1E0A957CB1}"/>
                </a:ext>
              </a:extLst>
            </p:cNvPr>
            <p:cNvSpPr/>
            <p:nvPr/>
          </p:nvSpPr>
          <p:spPr>
            <a:xfrm rot="5400000">
              <a:off x="1832190" y="32300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0" name="Google Shape;219;p33">
              <a:extLst>
                <a:ext uri="{FF2B5EF4-FFF2-40B4-BE49-F238E27FC236}">
                  <a16:creationId xmlns:a16="http://schemas.microsoft.com/office/drawing/2014/main" id="{F5DBAD8F-7AF5-4839-9BEC-FC0BC2AE6B22}"/>
                </a:ext>
              </a:extLst>
            </p:cNvPr>
            <p:cNvSpPr/>
            <p:nvPr/>
          </p:nvSpPr>
          <p:spPr>
            <a:xfrm rot="5400000">
              <a:off x="6547008" y="405063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 name="Google Shape;219;p33">
              <a:extLst>
                <a:ext uri="{FF2B5EF4-FFF2-40B4-BE49-F238E27FC236}">
                  <a16:creationId xmlns:a16="http://schemas.microsoft.com/office/drawing/2014/main" id="{C572FA9B-4D65-488F-9B2A-A1DA056F41EF}"/>
                </a:ext>
              </a:extLst>
            </p:cNvPr>
            <p:cNvSpPr/>
            <p:nvPr/>
          </p:nvSpPr>
          <p:spPr>
            <a:xfrm rot="5400000">
              <a:off x="2223073" y="404491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2" name="Google Shape;219;p33">
              <a:extLst>
                <a:ext uri="{FF2B5EF4-FFF2-40B4-BE49-F238E27FC236}">
                  <a16:creationId xmlns:a16="http://schemas.microsoft.com/office/drawing/2014/main" id="{26069145-1720-4519-83FE-E243B584251C}"/>
                </a:ext>
              </a:extLst>
            </p:cNvPr>
            <p:cNvSpPr/>
            <p:nvPr/>
          </p:nvSpPr>
          <p:spPr>
            <a:xfrm rot="5400000">
              <a:off x="1832190" y="404491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3" name="Google Shape;219;p33">
              <a:extLst>
                <a:ext uri="{FF2B5EF4-FFF2-40B4-BE49-F238E27FC236}">
                  <a16:creationId xmlns:a16="http://schemas.microsoft.com/office/drawing/2014/main" id="{3A1C0963-15D6-45A6-B782-1BAA6EC63B8A}"/>
                </a:ext>
              </a:extLst>
            </p:cNvPr>
            <p:cNvSpPr/>
            <p:nvPr/>
          </p:nvSpPr>
          <p:spPr>
            <a:xfrm rot="5400000">
              <a:off x="2253025"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14" name="Straight Connector 13">
              <a:extLst>
                <a:ext uri="{FF2B5EF4-FFF2-40B4-BE49-F238E27FC236}">
                  <a16:creationId xmlns:a16="http://schemas.microsoft.com/office/drawing/2014/main" id="{5529AD7C-5EB4-4810-BC28-F44301E036C7}"/>
                </a:ext>
              </a:extLst>
            </p:cNvPr>
            <p:cNvCxnSpPr>
              <a:cxnSpLocks/>
              <a:stCxn id="10" idx="6"/>
              <a:endCxn id="13" idx="2"/>
            </p:cNvCxnSpPr>
            <p:nvPr/>
          </p:nvCxnSpPr>
          <p:spPr>
            <a:xfrm flipH="1">
              <a:off x="2415982" y="4375553"/>
              <a:ext cx="4293983"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2F31E2-0E52-4569-8784-4C4DD7EC523C}"/>
                </a:ext>
              </a:extLst>
            </p:cNvPr>
            <p:cNvCxnSpPr>
              <a:cxnSpLocks/>
              <a:stCxn id="11" idx="6"/>
              <a:endCxn id="13" idx="2"/>
            </p:cNvCxnSpPr>
            <p:nvPr/>
          </p:nvCxnSpPr>
          <p:spPr>
            <a:xfrm>
              <a:off x="2386030" y="4369837"/>
              <a:ext cx="29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A171202-B1BE-4C47-8FCA-AB027214E3CC}"/>
                </a:ext>
              </a:extLst>
            </p:cNvPr>
            <p:cNvCxnSpPr>
              <a:cxnSpLocks/>
              <a:stCxn id="12" idx="6"/>
              <a:endCxn id="13" idx="2"/>
            </p:cNvCxnSpPr>
            <p:nvPr/>
          </p:nvCxnSpPr>
          <p:spPr>
            <a:xfrm>
              <a:off x="1995147" y="4369837"/>
              <a:ext cx="420835"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2AEE9E-BF15-4490-B3F2-DEB8A43CECE8}"/>
                </a:ext>
              </a:extLst>
            </p:cNvPr>
            <p:cNvCxnSpPr>
              <a:cxnSpLocks/>
              <a:stCxn id="9" idx="6"/>
              <a:endCxn id="10" idx="2"/>
            </p:cNvCxnSpPr>
            <p:nvPr/>
          </p:nvCxnSpPr>
          <p:spPr>
            <a:xfrm>
              <a:off x="1995147" y="3554923"/>
              <a:ext cx="4714818"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D13D66-D17E-408D-A70C-B968BBDA9113}"/>
                </a:ext>
              </a:extLst>
            </p:cNvPr>
            <p:cNvCxnSpPr>
              <a:cxnSpLocks/>
              <a:stCxn id="9" idx="6"/>
              <a:endCxn id="11" idx="2"/>
            </p:cNvCxnSpPr>
            <p:nvPr/>
          </p:nvCxnSpPr>
          <p:spPr>
            <a:xfrm>
              <a:off x="1995147" y="355492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220715-C1A3-4A89-A80D-94B95277A2DC}"/>
                </a:ext>
              </a:extLst>
            </p:cNvPr>
            <p:cNvCxnSpPr>
              <a:cxnSpLocks/>
              <a:stCxn id="9" idx="6"/>
              <a:endCxn id="12" idx="2"/>
            </p:cNvCxnSpPr>
            <p:nvPr/>
          </p:nvCxnSpPr>
          <p:spPr>
            <a:xfrm>
              <a:off x="1995147" y="355492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ED77512-CD3D-43E4-94E7-A4ABC0E2E697}"/>
                </a:ext>
              </a:extLst>
            </p:cNvPr>
            <p:cNvCxnSpPr>
              <a:cxnSpLocks/>
              <a:stCxn id="7" idx="6"/>
              <a:endCxn id="10" idx="2"/>
            </p:cNvCxnSpPr>
            <p:nvPr/>
          </p:nvCxnSpPr>
          <p:spPr>
            <a:xfrm>
              <a:off x="6709965" y="3560639"/>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2C035F4-0700-4881-B178-3229013F7207}"/>
                </a:ext>
              </a:extLst>
            </p:cNvPr>
            <p:cNvCxnSpPr>
              <a:cxnSpLocks/>
              <a:stCxn id="7" idx="6"/>
              <a:endCxn id="11" idx="2"/>
            </p:cNvCxnSpPr>
            <p:nvPr/>
          </p:nvCxnSpPr>
          <p:spPr>
            <a:xfrm flipH="1">
              <a:off x="2386030" y="3560639"/>
              <a:ext cx="4323935"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2ABF943-0AF7-43F3-8E2B-8153CE3A348D}"/>
                </a:ext>
              </a:extLst>
            </p:cNvPr>
            <p:cNvCxnSpPr>
              <a:cxnSpLocks/>
              <a:stCxn id="7" idx="6"/>
              <a:endCxn id="12" idx="2"/>
            </p:cNvCxnSpPr>
            <p:nvPr/>
          </p:nvCxnSpPr>
          <p:spPr>
            <a:xfrm flipH="1">
              <a:off x="1995147" y="3560639"/>
              <a:ext cx="4714818"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724B00-DBEB-4A68-866E-5775EE9C728A}"/>
                </a:ext>
              </a:extLst>
            </p:cNvPr>
            <p:cNvCxnSpPr>
              <a:cxnSpLocks/>
              <a:stCxn id="8" idx="6"/>
              <a:endCxn id="10" idx="2"/>
            </p:cNvCxnSpPr>
            <p:nvPr/>
          </p:nvCxnSpPr>
          <p:spPr>
            <a:xfrm>
              <a:off x="2386030" y="3554923"/>
              <a:ext cx="4323935"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DEA338B-EB16-4AEB-8662-572E3E013086}"/>
                </a:ext>
              </a:extLst>
            </p:cNvPr>
            <p:cNvCxnSpPr>
              <a:cxnSpLocks/>
              <a:stCxn id="8" idx="6"/>
              <a:endCxn id="11" idx="2"/>
            </p:cNvCxnSpPr>
            <p:nvPr/>
          </p:nvCxnSpPr>
          <p:spPr>
            <a:xfrm>
              <a:off x="2386030" y="355492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46FE88E-4F1C-434A-941E-A04AFAB4BFF1}"/>
                </a:ext>
              </a:extLst>
            </p:cNvPr>
            <p:cNvCxnSpPr>
              <a:cxnSpLocks/>
              <a:stCxn id="8" idx="6"/>
              <a:endCxn id="12" idx="2"/>
            </p:cNvCxnSpPr>
            <p:nvPr/>
          </p:nvCxnSpPr>
          <p:spPr>
            <a:xfrm flipH="1">
              <a:off x="1995147" y="355492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Google Shape;219;p33">
              <a:extLst>
                <a:ext uri="{FF2B5EF4-FFF2-40B4-BE49-F238E27FC236}">
                  <a16:creationId xmlns:a16="http://schemas.microsoft.com/office/drawing/2014/main" id="{A1400A66-3381-4C16-8E62-78EC2F564D9C}"/>
                </a:ext>
              </a:extLst>
            </p:cNvPr>
            <p:cNvSpPr/>
            <p:nvPr/>
          </p:nvSpPr>
          <p:spPr>
            <a:xfrm rot="5400000">
              <a:off x="2694142"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5" name="Google Shape;219;p33">
              <a:extLst>
                <a:ext uri="{FF2B5EF4-FFF2-40B4-BE49-F238E27FC236}">
                  <a16:creationId xmlns:a16="http://schemas.microsoft.com/office/drawing/2014/main" id="{F1C34ADE-FA10-4B1D-9D56-960D900CEB25}"/>
                </a:ext>
              </a:extLst>
            </p:cNvPr>
            <p:cNvSpPr/>
            <p:nvPr/>
          </p:nvSpPr>
          <p:spPr>
            <a:xfrm rot="5400000">
              <a:off x="3135259"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7" name="Google Shape;219;p33">
              <a:extLst>
                <a:ext uri="{FF2B5EF4-FFF2-40B4-BE49-F238E27FC236}">
                  <a16:creationId xmlns:a16="http://schemas.microsoft.com/office/drawing/2014/main" id="{67AABA9F-FA31-43A6-A134-C706BCFDB504}"/>
                </a:ext>
              </a:extLst>
            </p:cNvPr>
            <p:cNvSpPr/>
            <p:nvPr/>
          </p:nvSpPr>
          <p:spPr>
            <a:xfrm rot="5400000">
              <a:off x="3576376"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9" name="Google Shape;219;p33">
              <a:extLst>
                <a:ext uri="{FF2B5EF4-FFF2-40B4-BE49-F238E27FC236}">
                  <a16:creationId xmlns:a16="http://schemas.microsoft.com/office/drawing/2014/main" id="{D1016F3E-D80E-4853-8D61-707B4194AE6F}"/>
                </a:ext>
              </a:extLst>
            </p:cNvPr>
            <p:cNvSpPr/>
            <p:nvPr/>
          </p:nvSpPr>
          <p:spPr>
            <a:xfrm rot="5400000">
              <a:off x="4017493"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1" name="Google Shape;219;p33">
              <a:extLst>
                <a:ext uri="{FF2B5EF4-FFF2-40B4-BE49-F238E27FC236}">
                  <a16:creationId xmlns:a16="http://schemas.microsoft.com/office/drawing/2014/main" id="{1D8F3AEF-3E6C-4243-85AD-D6657A26C4E7}"/>
                </a:ext>
              </a:extLst>
            </p:cNvPr>
            <p:cNvSpPr/>
            <p:nvPr/>
          </p:nvSpPr>
          <p:spPr>
            <a:xfrm rot="5400000">
              <a:off x="4458610"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3" name="Google Shape;219;p33">
              <a:extLst>
                <a:ext uri="{FF2B5EF4-FFF2-40B4-BE49-F238E27FC236}">
                  <a16:creationId xmlns:a16="http://schemas.microsoft.com/office/drawing/2014/main" id="{3CBA4C39-CCF9-4498-AF79-67230E9C1B01}"/>
                </a:ext>
              </a:extLst>
            </p:cNvPr>
            <p:cNvSpPr/>
            <p:nvPr/>
          </p:nvSpPr>
          <p:spPr>
            <a:xfrm rot="5400000">
              <a:off x="4899727"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5" name="Google Shape;219;p33">
              <a:extLst>
                <a:ext uri="{FF2B5EF4-FFF2-40B4-BE49-F238E27FC236}">
                  <a16:creationId xmlns:a16="http://schemas.microsoft.com/office/drawing/2014/main" id="{6EAD165D-6449-4FA9-9965-FA133C1C39AD}"/>
                </a:ext>
              </a:extLst>
            </p:cNvPr>
            <p:cNvSpPr/>
            <p:nvPr/>
          </p:nvSpPr>
          <p:spPr>
            <a:xfrm rot="5400000">
              <a:off x="5340844"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7" name="Google Shape;219;p33">
              <a:extLst>
                <a:ext uri="{FF2B5EF4-FFF2-40B4-BE49-F238E27FC236}">
                  <a16:creationId xmlns:a16="http://schemas.microsoft.com/office/drawing/2014/main" id="{9452B148-A181-450F-9DB2-E4D5F9FE5B2C}"/>
                </a:ext>
              </a:extLst>
            </p:cNvPr>
            <p:cNvSpPr/>
            <p:nvPr/>
          </p:nvSpPr>
          <p:spPr>
            <a:xfrm rot="5400000">
              <a:off x="5781961"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9" name="Google Shape;219;p33">
              <a:extLst>
                <a:ext uri="{FF2B5EF4-FFF2-40B4-BE49-F238E27FC236}">
                  <a16:creationId xmlns:a16="http://schemas.microsoft.com/office/drawing/2014/main" id="{F1609ABE-E69B-4894-9C6E-FB1AE18E5DA2}"/>
                </a:ext>
              </a:extLst>
            </p:cNvPr>
            <p:cNvSpPr/>
            <p:nvPr/>
          </p:nvSpPr>
          <p:spPr>
            <a:xfrm rot="5400000">
              <a:off x="6223080"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89" name="Straight Connector 88">
              <a:extLst>
                <a:ext uri="{FF2B5EF4-FFF2-40B4-BE49-F238E27FC236}">
                  <a16:creationId xmlns:a16="http://schemas.microsoft.com/office/drawing/2014/main" id="{CBE8B7DD-0E1A-4B3D-A38F-F42BBF89ABFB}"/>
                </a:ext>
              </a:extLst>
            </p:cNvPr>
            <p:cNvCxnSpPr>
              <a:cxnSpLocks/>
              <a:stCxn id="12" idx="6"/>
              <a:endCxn id="43" idx="2"/>
            </p:cNvCxnSpPr>
            <p:nvPr/>
          </p:nvCxnSpPr>
          <p:spPr>
            <a:xfrm>
              <a:off x="1995147" y="4369837"/>
              <a:ext cx="861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B6EC807-4D4E-4C4A-9E68-D69E63C8C649}"/>
                </a:ext>
              </a:extLst>
            </p:cNvPr>
            <p:cNvCxnSpPr>
              <a:cxnSpLocks/>
              <a:stCxn id="11" idx="6"/>
              <a:endCxn id="43" idx="2"/>
            </p:cNvCxnSpPr>
            <p:nvPr/>
          </p:nvCxnSpPr>
          <p:spPr>
            <a:xfrm>
              <a:off x="2386030" y="4369837"/>
              <a:ext cx="471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2629E67-D4A4-4845-9B49-4F467CB59DEB}"/>
                </a:ext>
              </a:extLst>
            </p:cNvPr>
            <p:cNvCxnSpPr>
              <a:cxnSpLocks/>
              <a:stCxn id="10" idx="6"/>
              <a:endCxn id="43" idx="2"/>
            </p:cNvCxnSpPr>
            <p:nvPr/>
          </p:nvCxnSpPr>
          <p:spPr>
            <a:xfrm flipH="1">
              <a:off x="2857099" y="4375553"/>
              <a:ext cx="3852866"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33A2117-F18D-4A71-8B6B-ACCC9C33A789}"/>
                </a:ext>
              </a:extLst>
            </p:cNvPr>
            <p:cNvCxnSpPr>
              <a:cxnSpLocks/>
              <a:stCxn id="11" idx="6"/>
              <a:endCxn id="45" idx="2"/>
            </p:cNvCxnSpPr>
            <p:nvPr/>
          </p:nvCxnSpPr>
          <p:spPr>
            <a:xfrm>
              <a:off x="2386030" y="4369837"/>
              <a:ext cx="912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8FD47DA-F0F1-4CFF-ACD7-91C482AD8EB4}"/>
                </a:ext>
              </a:extLst>
            </p:cNvPr>
            <p:cNvCxnSpPr>
              <a:cxnSpLocks/>
              <a:stCxn id="12" idx="6"/>
              <a:endCxn id="45" idx="2"/>
            </p:cNvCxnSpPr>
            <p:nvPr/>
          </p:nvCxnSpPr>
          <p:spPr>
            <a:xfrm>
              <a:off x="1995147" y="4369837"/>
              <a:ext cx="1303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AB29400-3DF5-4565-BCC5-E18F42819343}"/>
                </a:ext>
              </a:extLst>
            </p:cNvPr>
            <p:cNvCxnSpPr>
              <a:cxnSpLocks/>
              <a:stCxn id="10" idx="6"/>
              <a:endCxn id="45" idx="2"/>
            </p:cNvCxnSpPr>
            <p:nvPr/>
          </p:nvCxnSpPr>
          <p:spPr>
            <a:xfrm flipH="1">
              <a:off x="3298216" y="4375553"/>
              <a:ext cx="3411749"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62B1203-8327-4BB6-8AF6-DA7D7D07AF6C}"/>
                </a:ext>
              </a:extLst>
            </p:cNvPr>
            <p:cNvCxnSpPr>
              <a:cxnSpLocks/>
              <a:stCxn id="12" idx="6"/>
              <a:endCxn id="47" idx="2"/>
            </p:cNvCxnSpPr>
            <p:nvPr/>
          </p:nvCxnSpPr>
          <p:spPr>
            <a:xfrm>
              <a:off x="1995147" y="4369837"/>
              <a:ext cx="1744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439B55C-5316-4E79-9084-9C0A4E307480}"/>
                </a:ext>
              </a:extLst>
            </p:cNvPr>
            <p:cNvCxnSpPr>
              <a:cxnSpLocks/>
              <a:stCxn id="11" idx="6"/>
              <a:endCxn id="47" idx="2"/>
            </p:cNvCxnSpPr>
            <p:nvPr/>
          </p:nvCxnSpPr>
          <p:spPr>
            <a:xfrm>
              <a:off x="2386030" y="4369837"/>
              <a:ext cx="1353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9C4EBD4-8084-46A6-B48B-B4BCB31649EC}"/>
                </a:ext>
              </a:extLst>
            </p:cNvPr>
            <p:cNvCxnSpPr>
              <a:cxnSpLocks/>
              <a:stCxn id="10" idx="6"/>
              <a:endCxn id="47" idx="2"/>
            </p:cNvCxnSpPr>
            <p:nvPr/>
          </p:nvCxnSpPr>
          <p:spPr>
            <a:xfrm flipH="1">
              <a:off x="3739333" y="4375553"/>
              <a:ext cx="2970632"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7063A04-6F9E-4098-8900-0E070C6F305E}"/>
                </a:ext>
              </a:extLst>
            </p:cNvPr>
            <p:cNvCxnSpPr>
              <a:cxnSpLocks/>
              <a:stCxn id="12" idx="6"/>
              <a:endCxn id="49" idx="2"/>
            </p:cNvCxnSpPr>
            <p:nvPr/>
          </p:nvCxnSpPr>
          <p:spPr>
            <a:xfrm>
              <a:off x="1995147" y="4369837"/>
              <a:ext cx="2185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B05DEC4-446F-4D3F-859E-C27FF593171F}"/>
                </a:ext>
              </a:extLst>
            </p:cNvPr>
            <p:cNvCxnSpPr>
              <a:cxnSpLocks/>
              <a:stCxn id="11" idx="6"/>
              <a:endCxn id="49" idx="2"/>
            </p:cNvCxnSpPr>
            <p:nvPr/>
          </p:nvCxnSpPr>
          <p:spPr>
            <a:xfrm>
              <a:off x="2386030" y="4369837"/>
              <a:ext cx="1794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40A0300-E99D-41B0-AFE3-A9D8F2B8AA27}"/>
                </a:ext>
              </a:extLst>
            </p:cNvPr>
            <p:cNvCxnSpPr>
              <a:cxnSpLocks/>
              <a:stCxn id="10" idx="6"/>
              <a:endCxn id="49" idx="2"/>
            </p:cNvCxnSpPr>
            <p:nvPr/>
          </p:nvCxnSpPr>
          <p:spPr>
            <a:xfrm flipH="1">
              <a:off x="4180450" y="4375553"/>
              <a:ext cx="2529515"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7ABA1B2-FA66-4698-8DC1-59E2BDDFF932}"/>
                </a:ext>
              </a:extLst>
            </p:cNvPr>
            <p:cNvCxnSpPr>
              <a:cxnSpLocks/>
              <a:stCxn id="11" idx="6"/>
              <a:endCxn id="51" idx="2"/>
            </p:cNvCxnSpPr>
            <p:nvPr/>
          </p:nvCxnSpPr>
          <p:spPr>
            <a:xfrm>
              <a:off x="2386030" y="4369837"/>
              <a:ext cx="2235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D57588FF-9AB3-43CA-88B5-06B5B9D3E452}"/>
                </a:ext>
              </a:extLst>
            </p:cNvPr>
            <p:cNvCxnSpPr>
              <a:cxnSpLocks/>
              <a:stCxn id="12" idx="6"/>
              <a:endCxn id="51" idx="2"/>
            </p:cNvCxnSpPr>
            <p:nvPr/>
          </p:nvCxnSpPr>
          <p:spPr>
            <a:xfrm>
              <a:off x="1995147" y="4369837"/>
              <a:ext cx="2626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F2C51F2-FF2B-4473-8F1B-AA5AD79E950D}"/>
                </a:ext>
              </a:extLst>
            </p:cNvPr>
            <p:cNvCxnSpPr>
              <a:cxnSpLocks/>
              <a:stCxn id="10" idx="6"/>
              <a:endCxn id="51" idx="2"/>
            </p:cNvCxnSpPr>
            <p:nvPr/>
          </p:nvCxnSpPr>
          <p:spPr>
            <a:xfrm flipH="1">
              <a:off x="4621567" y="4375553"/>
              <a:ext cx="208839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CED44AE-C6DB-4A6C-A60C-FBEFF92D3E8B}"/>
                </a:ext>
              </a:extLst>
            </p:cNvPr>
            <p:cNvCxnSpPr>
              <a:cxnSpLocks/>
              <a:stCxn id="12" idx="6"/>
              <a:endCxn id="53" idx="2"/>
            </p:cNvCxnSpPr>
            <p:nvPr/>
          </p:nvCxnSpPr>
          <p:spPr>
            <a:xfrm>
              <a:off x="1995147" y="4369837"/>
              <a:ext cx="3067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BD16765-C57B-4A86-81F9-266E2DFEFD09}"/>
                </a:ext>
              </a:extLst>
            </p:cNvPr>
            <p:cNvCxnSpPr>
              <a:cxnSpLocks/>
              <a:stCxn id="11" idx="6"/>
              <a:endCxn id="53" idx="2"/>
            </p:cNvCxnSpPr>
            <p:nvPr/>
          </p:nvCxnSpPr>
          <p:spPr>
            <a:xfrm>
              <a:off x="2386030" y="4369837"/>
              <a:ext cx="2676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4E8502B-F7D1-47DF-96DC-D140A7811268}"/>
                </a:ext>
              </a:extLst>
            </p:cNvPr>
            <p:cNvCxnSpPr>
              <a:cxnSpLocks/>
              <a:stCxn id="10" idx="6"/>
              <a:endCxn id="53" idx="2"/>
            </p:cNvCxnSpPr>
            <p:nvPr/>
          </p:nvCxnSpPr>
          <p:spPr>
            <a:xfrm flipH="1">
              <a:off x="5062684" y="4375553"/>
              <a:ext cx="1647281"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F13C635-DEB6-4B4B-939D-3655EB2C1F7C}"/>
                </a:ext>
              </a:extLst>
            </p:cNvPr>
            <p:cNvCxnSpPr>
              <a:cxnSpLocks/>
              <a:stCxn id="12" idx="6"/>
              <a:endCxn id="55" idx="2"/>
            </p:cNvCxnSpPr>
            <p:nvPr/>
          </p:nvCxnSpPr>
          <p:spPr>
            <a:xfrm>
              <a:off x="1995147" y="4369837"/>
              <a:ext cx="3508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D2E6951-DF0A-4755-9859-79F37CC7B725}"/>
                </a:ext>
              </a:extLst>
            </p:cNvPr>
            <p:cNvCxnSpPr>
              <a:cxnSpLocks/>
              <a:stCxn id="11" idx="6"/>
              <a:endCxn id="55" idx="2"/>
            </p:cNvCxnSpPr>
            <p:nvPr/>
          </p:nvCxnSpPr>
          <p:spPr>
            <a:xfrm>
              <a:off x="2386030" y="4369837"/>
              <a:ext cx="3117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A58266E-18BA-4E2F-9564-2B8AB848DEE4}"/>
                </a:ext>
              </a:extLst>
            </p:cNvPr>
            <p:cNvCxnSpPr>
              <a:cxnSpLocks/>
              <a:stCxn id="10" idx="6"/>
              <a:endCxn id="55" idx="2"/>
            </p:cNvCxnSpPr>
            <p:nvPr/>
          </p:nvCxnSpPr>
          <p:spPr>
            <a:xfrm flipH="1">
              <a:off x="5503801" y="4375553"/>
              <a:ext cx="1206164"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A155BC1E-2617-4B14-AE91-E00B7DA19D78}"/>
                </a:ext>
              </a:extLst>
            </p:cNvPr>
            <p:cNvCxnSpPr>
              <a:cxnSpLocks/>
              <a:stCxn id="12" idx="6"/>
              <a:endCxn id="57" idx="2"/>
            </p:cNvCxnSpPr>
            <p:nvPr/>
          </p:nvCxnSpPr>
          <p:spPr>
            <a:xfrm>
              <a:off x="1995147" y="4369837"/>
              <a:ext cx="3949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97D20288-80ED-4678-845C-462840DB79EA}"/>
                </a:ext>
              </a:extLst>
            </p:cNvPr>
            <p:cNvCxnSpPr>
              <a:cxnSpLocks/>
              <a:stCxn id="11" idx="6"/>
              <a:endCxn id="57" idx="2"/>
            </p:cNvCxnSpPr>
            <p:nvPr/>
          </p:nvCxnSpPr>
          <p:spPr>
            <a:xfrm>
              <a:off x="2386030" y="4369837"/>
              <a:ext cx="3558888"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0F09946-C3F0-4000-8DE7-0812F91C48D3}"/>
                </a:ext>
              </a:extLst>
            </p:cNvPr>
            <p:cNvCxnSpPr>
              <a:cxnSpLocks/>
              <a:stCxn id="10" idx="6"/>
              <a:endCxn id="57" idx="2"/>
            </p:cNvCxnSpPr>
            <p:nvPr/>
          </p:nvCxnSpPr>
          <p:spPr>
            <a:xfrm flipH="1">
              <a:off x="5944918" y="4375553"/>
              <a:ext cx="765047"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C8D4178-2C1C-4A49-87AA-8DB7DDD1F2B0}"/>
                </a:ext>
              </a:extLst>
            </p:cNvPr>
            <p:cNvCxnSpPr>
              <a:cxnSpLocks/>
              <a:stCxn id="12" idx="6"/>
              <a:endCxn id="59" idx="2"/>
            </p:cNvCxnSpPr>
            <p:nvPr/>
          </p:nvCxnSpPr>
          <p:spPr>
            <a:xfrm>
              <a:off x="1995147" y="4369837"/>
              <a:ext cx="439089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CF20345-B104-4C07-9273-17971E0D9FC3}"/>
                </a:ext>
              </a:extLst>
            </p:cNvPr>
            <p:cNvCxnSpPr>
              <a:cxnSpLocks/>
              <a:stCxn id="11" idx="6"/>
              <a:endCxn id="59" idx="2"/>
            </p:cNvCxnSpPr>
            <p:nvPr/>
          </p:nvCxnSpPr>
          <p:spPr>
            <a:xfrm>
              <a:off x="2386030" y="4369837"/>
              <a:ext cx="400000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44BB2D7-E9F5-46CE-ABAE-8CAB4C617326}"/>
                </a:ext>
              </a:extLst>
            </p:cNvPr>
            <p:cNvCxnSpPr>
              <a:cxnSpLocks/>
              <a:stCxn id="10" idx="6"/>
              <a:endCxn id="59" idx="2"/>
            </p:cNvCxnSpPr>
            <p:nvPr/>
          </p:nvCxnSpPr>
          <p:spPr>
            <a:xfrm flipH="1">
              <a:off x="6386037" y="4375553"/>
              <a:ext cx="32392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AD02AB1C-4EF0-4BA5-9239-FFECEAA1BCA9}"/>
                </a:ext>
              </a:extLst>
            </p:cNvPr>
            <p:cNvCxnSpPr>
              <a:cxnSpLocks/>
              <a:endCxn id="9" idx="2"/>
            </p:cNvCxnSpPr>
            <p:nvPr/>
          </p:nvCxnSpPr>
          <p:spPr>
            <a:xfrm flipH="1">
              <a:off x="1995147" y="2402825"/>
              <a:ext cx="1901338"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84DF0EC-BF9D-4208-81BD-B3D72B10BB42}"/>
                </a:ext>
              </a:extLst>
            </p:cNvPr>
            <p:cNvCxnSpPr>
              <a:cxnSpLocks/>
              <a:endCxn id="8" idx="2"/>
            </p:cNvCxnSpPr>
            <p:nvPr/>
          </p:nvCxnSpPr>
          <p:spPr>
            <a:xfrm flipH="1">
              <a:off x="2386030" y="2402825"/>
              <a:ext cx="1510456"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A19FEC7-FAE6-491E-9DAF-FC73B2C054CC}"/>
                </a:ext>
              </a:extLst>
            </p:cNvPr>
            <p:cNvCxnSpPr>
              <a:cxnSpLocks/>
              <a:endCxn id="7" idx="2"/>
            </p:cNvCxnSpPr>
            <p:nvPr/>
          </p:nvCxnSpPr>
          <p:spPr>
            <a:xfrm>
              <a:off x="3896485" y="2410811"/>
              <a:ext cx="2813480"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331" name="TextBox 330">
              <a:extLst>
                <a:ext uri="{FF2B5EF4-FFF2-40B4-BE49-F238E27FC236}">
                  <a16:creationId xmlns:a16="http://schemas.microsoft.com/office/drawing/2014/main" id="{9148D233-EF44-4C09-8CEA-430B99CD3AAF}"/>
                </a:ext>
              </a:extLst>
            </p:cNvPr>
            <p:cNvSpPr txBox="1"/>
            <p:nvPr/>
          </p:nvSpPr>
          <p:spPr>
            <a:xfrm>
              <a:off x="2539225" y="4002713"/>
              <a:ext cx="3817074" cy="3323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333">
                  <a:solidFill>
                    <a:schemeClr val="bg1"/>
                  </a:solidFill>
                </a:rPr>
                <a:t>…                 …                 …</a:t>
              </a:r>
            </a:p>
          </p:txBody>
        </p:sp>
        <p:sp>
          <p:nvSpPr>
            <p:cNvPr id="348" name="TextBox 347">
              <a:extLst>
                <a:ext uri="{FF2B5EF4-FFF2-40B4-BE49-F238E27FC236}">
                  <a16:creationId xmlns:a16="http://schemas.microsoft.com/office/drawing/2014/main" id="{67D44328-C4A6-4FCA-948E-E386F7811A7B}"/>
                </a:ext>
              </a:extLst>
            </p:cNvPr>
            <p:cNvSpPr txBox="1"/>
            <p:nvPr/>
          </p:nvSpPr>
          <p:spPr>
            <a:xfrm>
              <a:off x="2539225" y="3158884"/>
              <a:ext cx="3817074" cy="3323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333">
                  <a:solidFill>
                    <a:schemeClr val="bg1"/>
                  </a:solidFill>
                </a:rPr>
                <a:t>…                 …                 …</a:t>
              </a:r>
            </a:p>
          </p:txBody>
        </p:sp>
        <p:cxnSp>
          <p:nvCxnSpPr>
            <p:cNvPr id="350" name="Straight Connector 349">
              <a:extLst>
                <a:ext uri="{FF2B5EF4-FFF2-40B4-BE49-F238E27FC236}">
                  <a16:creationId xmlns:a16="http://schemas.microsoft.com/office/drawing/2014/main" id="{8502A16E-CC18-4C3C-9950-2E2B7E05CAC0}"/>
                </a:ext>
              </a:extLst>
            </p:cNvPr>
            <p:cNvCxnSpPr>
              <a:cxnSpLocks/>
              <a:endCxn id="9" idx="2"/>
            </p:cNvCxnSpPr>
            <p:nvPr/>
          </p:nvCxnSpPr>
          <p:spPr>
            <a:xfrm flipH="1">
              <a:off x="1995147" y="2410811"/>
              <a:ext cx="2216498"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543BD236-EC02-4547-BC74-B5791B8E57A3}"/>
                </a:ext>
              </a:extLst>
            </p:cNvPr>
            <p:cNvCxnSpPr>
              <a:cxnSpLocks/>
              <a:endCxn id="8" idx="2"/>
            </p:cNvCxnSpPr>
            <p:nvPr/>
          </p:nvCxnSpPr>
          <p:spPr>
            <a:xfrm flipH="1">
              <a:off x="2386030" y="2410811"/>
              <a:ext cx="1834382"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3CD15AA-78C5-4B63-AAAC-A76664F8E159}"/>
                </a:ext>
              </a:extLst>
            </p:cNvPr>
            <p:cNvCxnSpPr>
              <a:cxnSpLocks/>
              <a:endCxn id="7" idx="2"/>
            </p:cNvCxnSpPr>
            <p:nvPr/>
          </p:nvCxnSpPr>
          <p:spPr>
            <a:xfrm>
              <a:off x="4202519" y="2410811"/>
              <a:ext cx="2507446"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B664FC83-530E-476B-865B-28DD0C012F7F}"/>
                </a:ext>
              </a:extLst>
            </p:cNvPr>
            <p:cNvCxnSpPr>
              <a:cxnSpLocks/>
              <a:endCxn id="9" idx="2"/>
            </p:cNvCxnSpPr>
            <p:nvPr/>
          </p:nvCxnSpPr>
          <p:spPr>
            <a:xfrm flipH="1">
              <a:off x="1995147" y="2410811"/>
              <a:ext cx="2979286"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831D40C3-42FC-498F-9397-589F3E72C3AF}"/>
                </a:ext>
              </a:extLst>
            </p:cNvPr>
            <p:cNvCxnSpPr>
              <a:cxnSpLocks/>
              <a:endCxn id="8" idx="2"/>
            </p:cNvCxnSpPr>
            <p:nvPr/>
          </p:nvCxnSpPr>
          <p:spPr>
            <a:xfrm flipH="1">
              <a:off x="2386030" y="2410811"/>
              <a:ext cx="2588404"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6600587D-76D1-4514-9715-E6BBA9365E09}"/>
                </a:ext>
              </a:extLst>
            </p:cNvPr>
            <p:cNvCxnSpPr>
              <a:cxnSpLocks/>
              <a:endCxn id="7" idx="2"/>
            </p:cNvCxnSpPr>
            <p:nvPr/>
          </p:nvCxnSpPr>
          <p:spPr>
            <a:xfrm>
              <a:off x="4974433" y="2410811"/>
              <a:ext cx="1735532"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73" name="TextBox 372">
            <a:extLst>
              <a:ext uri="{FF2B5EF4-FFF2-40B4-BE49-F238E27FC236}">
                <a16:creationId xmlns:a16="http://schemas.microsoft.com/office/drawing/2014/main" id="{643BF7C6-5757-4DE9-ABF2-34E0F4CEB72A}"/>
              </a:ext>
            </a:extLst>
          </p:cNvPr>
          <p:cNvSpPr txBox="1"/>
          <p:nvPr/>
        </p:nvSpPr>
        <p:spPr>
          <a:xfrm>
            <a:off x="26618564" y="5292224"/>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(784,)</a:t>
            </a:r>
          </a:p>
        </p:txBody>
      </p:sp>
      <p:sp>
        <p:nvSpPr>
          <p:cNvPr id="375" name="TextBox 374">
            <a:extLst>
              <a:ext uri="{FF2B5EF4-FFF2-40B4-BE49-F238E27FC236}">
                <a16:creationId xmlns:a16="http://schemas.microsoft.com/office/drawing/2014/main" id="{1AE54E7E-D959-48AF-97FF-0801326833A4}"/>
              </a:ext>
            </a:extLst>
          </p:cNvPr>
          <p:cNvSpPr txBox="1"/>
          <p:nvPr/>
        </p:nvSpPr>
        <p:spPr>
          <a:xfrm>
            <a:off x="26618564" y="9184997"/>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(512,)</a:t>
            </a:r>
          </a:p>
        </p:txBody>
      </p:sp>
      <p:sp>
        <p:nvSpPr>
          <p:cNvPr id="377" name="TextBox 376">
            <a:extLst>
              <a:ext uri="{FF2B5EF4-FFF2-40B4-BE49-F238E27FC236}">
                <a16:creationId xmlns:a16="http://schemas.microsoft.com/office/drawing/2014/main" id="{91A2F325-051F-4F72-AF64-E1E6E01A6886}"/>
              </a:ext>
            </a:extLst>
          </p:cNvPr>
          <p:cNvSpPr txBox="1"/>
          <p:nvPr/>
        </p:nvSpPr>
        <p:spPr>
          <a:xfrm>
            <a:off x="26618564" y="12185117"/>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(512,)</a:t>
            </a:r>
          </a:p>
        </p:txBody>
      </p:sp>
      <p:sp>
        <p:nvSpPr>
          <p:cNvPr id="379" name="TextBox 378">
            <a:extLst>
              <a:ext uri="{FF2B5EF4-FFF2-40B4-BE49-F238E27FC236}">
                <a16:creationId xmlns:a16="http://schemas.microsoft.com/office/drawing/2014/main" id="{E5CADB68-6768-4E25-828B-D6C8BD604994}"/>
              </a:ext>
            </a:extLst>
          </p:cNvPr>
          <p:cNvSpPr txBox="1"/>
          <p:nvPr/>
        </p:nvSpPr>
        <p:spPr>
          <a:xfrm>
            <a:off x="26618564" y="15428097"/>
            <a:ext cx="3275973"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solidFill>
              </a:rPr>
              <a:t>(10,)</a:t>
            </a:r>
          </a:p>
        </p:txBody>
      </p:sp>
      <p:sp>
        <p:nvSpPr>
          <p:cNvPr id="380" name="Right Brace 379">
            <a:extLst>
              <a:ext uri="{FF2B5EF4-FFF2-40B4-BE49-F238E27FC236}">
                <a16:creationId xmlns:a16="http://schemas.microsoft.com/office/drawing/2014/main" id="{AE3E214E-A9A6-4570-B94B-29B9EE9FCEA9}"/>
              </a:ext>
            </a:extLst>
          </p:cNvPr>
          <p:cNvSpPr/>
          <p:nvPr/>
        </p:nvSpPr>
        <p:spPr>
          <a:xfrm>
            <a:off x="29894537" y="5753889"/>
            <a:ext cx="502300" cy="10176447"/>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0"/>
          </a:p>
        </p:txBody>
      </p:sp>
      <p:sp>
        <p:nvSpPr>
          <p:cNvPr id="381" name="TextBox 380">
            <a:extLst>
              <a:ext uri="{FF2B5EF4-FFF2-40B4-BE49-F238E27FC236}">
                <a16:creationId xmlns:a16="http://schemas.microsoft.com/office/drawing/2014/main" id="{8044C778-233F-4F54-B536-9E615B0C618D}"/>
              </a:ext>
            </a:extLst>
          </p:cNvPr>
          <p:cNvSpPr txBox="1"/>
          <p:nvPr/>
        </p:nvSpPr>
        <p:spPr>
          <a:xfrm>
            <a:off x="30901890" y="9619463"/>
            <a:ext cx="3291840" cy="2286000"/>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200">
                <a:solidFill>
                  <a:schemeClr val="tx1"/>
                </a:solidFill>
              </a:rPr>
              <a:t>Layer</a:t>
            </a:r>
          </a:p>
          <a:p>
            <a:pPr algn="ctr">
              <a:lnSpc>
                <a:spcPct val="90000"/>
              </a:lnSpc>
            </a:pPr>
            <a:r>
              <a:rPr lang="en-US" sz="7200">
                <a:solidFill>
                  <a:schemeClr val="tx1"/>
                </a:solidFill>
              </a:rPr>
              <a:t>Size</a:t>
            </a:r>
          </a:p>
        </p:txBody>
      </p:sp>
    </p:spTree>
    <p:extLst>
      <p:ext uri="{BB962C8B-B14F-4D97-AF65-F5344CB8AC3E}">
        <p14:creationId xmlns:p14="http://schemas.microsoft.com/office/powerpoint/2010/main" val="32642668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D1197E-C59F-8AC5-92E6-4C4E84C62952}"/>
              </a:ext>
            </a:extLst>
          </p:cNvPr>
          <p:cNvSpPr>
            <a:spLocks noGrp="1"/>
          </p:cNvSpPr>
          <p:nvPr>
            <p:ph type="body" sz="quarter" idx="13"/>
          </p:nvPr>
        </p:nvSpPr>
        <p:spPr/>
        <p:txBody>
          <a:bodyPr/>
          <a:lstStyle/>
          <a:p>
            <a:r>
              <a:rPr lang="en-GB"/>
              <a:t>A Simpler Model</a:t>
            </a:r>
            <a:endParaRPr lang="en-US"/>
          </a:p>
        </p:txBody>
      </p:sp>
    </p:spTree>
    <p:extLst>
      <p:ext uri="{BB962C8B-B14F-4D97-AF65-F5344CB8AC3E}">
        <p14:creationId xmlns:p14="http://schemas.microsoft.com/office/powerpoint/2010/main" val="17774252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 Simpler Model</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22023670-72F0-49AB-BD79-8D862906AD68}"/>
                  </a:ext>
                </a:extLst>
              </p:cNvPr>
              <p:cNvSpPr txBox="1"/>
              <p:nvPr/>
            </p:nvSpPr>
            <p:spPr>
              <a:xfrm>
                <a:off x="13764518" y="4173889"/>
                <a:ext cx="9046964"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rPr>
                        <m:t>𝑦</m:t>
                      </m:r>
                      <m:r>
                        <a:rPr lang="en-US" sz="13333" i="1">
                          <a:solidFill>
                            <a:schemeClr val="bg1"/>
                          </a:solidFill>
                          <a:latin typeface="Cambria Math" panose="02040503050406030204" pitchFamily="18" charset="0"/>
                        </a:rPr>
                        <m:t>=</m:t>
                      </m:r>
                      <m:r>
                        <a:rPr lang="en-US" sz="13333" i="1">
                          <a:solidFill>
                            <a:schemeClr val="bg1"/>
                          </a:solidFill>
                          <a:latin typeface="Cambria Math" panose="02040503050406030204" pitchFamily="18" charset="0"/>
                        </a:rPr>
                        <m:t>𝑚𝑥</m:t>
                      </m:r>
                      <m:r>
                        <a:rPr lang="en-US" sz="13333" i="1">
                          <a:solidFill>
                            <a:schemeClr val="bg1"/>
                          </a:solidFill>
                          <a:latin typeface="Cambria Math" panose="02040503050406030204" pitchFamily="18" charset="0"/>
                        </a:rPr>
                        <m:t>+</m:t>
                      </m:r>
                      <m:r>
                        <a:rPr lang="en-US" sz="13333" i="1">
                          <a:solidFill>
                            <a:schemeClr val="bg1"/>
                          </a:solidFill>
                          <a:latin typeface="Cambria Math" panose="02040503050406030204" pitchFamily="18" charset="0"/>
                        </a:rPr>
                        <m:t>𝑏</m:t>
                      </m:r>
                    </m:oMath>
                  </m:oMathPara>
                </a14:m>
                <a:endParaRPr lang="en-US" sz="6000">
                  <a:solidFill>
                    <a:schemeClr val="bg1"/>
                  </a:solidFill>
                </a:endParaRPr>
              </a:p>
            </p:txBody>
          </p:sp>
        </mc:Choice>
        <mc:Fallback>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13764518" y="4173889"/>
                <a:ext cx="9046964" cy="1846596"/>
              </a:xfrm>
              <a:prstGeom prst="rect">
                <a:avLst/>
              </a:prstGeom>
              <a:blipFill>
                <a:blip r:embed="rId3"/>
                <a:stretch>
                  <a:fillRect/>
                </a:stretch>
              </a:blipFill>
              <a:ln w="6350">
                <a:noFill/>
              </a:ln>
            </p:spPr>
            <p:txBody>
              <a:bodyPr/>
              <a:lstStyle/>
              <a:p>
                <a:r>
                  <a:rPr lang="en-US">
                    <a:noFill/>
                  </a:rPr>
                  <a:t> </a:t>
                </a:r>
              </a:p>
            </p:txBody>
          </p:sp>
        </mc:Fallback>
      </mc:AlternateContent>
      <p:graphicFrame>
        <p:nvGraphicFramePr>
          <p:cNvPr id="24" name="Chart 23">
            <a:extLst>
              <a:ext uri="{FF2B5EF4-FFF2-40B4-BE49-F238E27FC236}">
                <a16:creationId xmlns:a16="http://schemas.microsoft.com/office/drawing/2014/main" id="{B346F585-C6D4-42B9-A354-4F0AF1DCBEBF}"/>
              </a:ext>
            </a:extLst>
          </p:cNvPr>
          <p:cNvGraphicFramePr/>
          <p:nvPr>
            <p:extLst>
              <p:ext uri="{D42A27DB-BD31-4B8C-83A1-F6EECF244321}">
                <p14:modId xmlns:p14="http://schemas.microsoft.com/office/powerpoint/2010/main" val="3279381856"/>
              </p:ext>
            </p:extLst>
          </p:nvPr>
        </p:nvGraphicFramePr>
        <p:xfrm>
          <a:off x="13384932" y="8071005"/>
          <a:ext cx="9461477" cy="9079950"/>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01B4E1DA-E143-4EF9-8066-AF566555803A}"/>
                  </a:ext>
                </a:extLst>
              </p:cNvPr>
              <p:cNvSpPr txBox="1"/>
              <p:nvPr/>
            </p:nvSpPr>
            <p:spPr>
              <a:xfrm>
                <a:off x="30241074" y="8625010"/>
                <a:ext cx="4278544" cy="166199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2000" i="1">
                          <a:solidFill>
                            <a:schemeClr val="bg1"/>
                          </a:solidFill>
                          <a:latin typeface="Cambria Math" panose="02040503050406030204" pitchFamily="18" charset="0"/>
                        </a:rPr>
                        <m:t>𝑚</m:t>
                      </m:r>
                      <m:r>
                        <a:rPr lang="en-US" sz="12000" i="1">
                          <a:solidFill>
                            <a:schemeClr val="bg1"/>
                          </a:solidFill>
                          <a:latin typeface="Cambria Math" panose="02040503050406030204" pitchFamily="18" charset="0"/>
                        </a:rPr>
                        <m:t>= ?</m:t>
                      </m:r>
                    </m:oMath>
                  </m:oMathPara>
                </a14:m>
                <a:endParaRPr lang="en-US" sz="6000">
                  <a:solidFill>
                    <a:schemeClr val="bg1"/>
                  </a:solidFill>
                </a:endParaRPr>
              </a:p>
            </p:txBody>
          </p:sp>
        </mc:Choice>
        <mc:Fallback>
          <p:sp>
            <p:nvSpPr>
              <p:cNvPr id="30" name="TextBox 29">
                <a:extLst>
                  <a:ext uri="{FF2B5EF4-FFF2-40B4-BE49-F238E27FC236}">
                    <a16:creationId xmlns:a16="http://schemas.microsoft.com/office/drawing/2014/main" id="{01B4E1DA-E143-4EF9-8066-AF566555803A}"/>
                  </a:ext>
                </a:extLst>
              </p:cNvPr>
              <p:cNvSpPr txBox="1">
                <a:spLocks noRot="1" noChangeAspect="1" noMove="1" noResize="1" noEditPoints="1" noAdjustHandles="1" noChangeArrowheads="1" noChangeShapeType="1" noTextEdit="1"/>
              </p:cNvSpPr>
              <p:nvPr/>
            </p:nvSpPr>
            <p:spPr>
              <a:xfrm>
                <a:off x="30241074" y="8625010"/>
                <a:ext cx="4278544" cy="1661993"/>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D9AC9AFC-8523-4F1E-955F-D9B4EE6B5281}"/>
                  </a:ext>
                </a:extLst>
              </p:cNvPr>
              <p:cNvSpPr txBox="1"/>
              <p:nvPr/>
            </p:nvSpPr>
            <p:spPr>
              <a:xfrm>
                <a:off x="30472260" y="12524354"/>
                <a:ext cx="3803413" cy="166199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m:rPr>
                          <m:sty m:val="p"/>
                        </m:rPr>
                        <a:rPr lang="en-US" sz="12000">
                          <a:solidFill>
                            <a:schemeClr val="bg1"/>
                          </a:solidFill>
                          <a:latin typeface="Cambria Math" panose="02040503050406030204" pitchFamily="18" charset="0"/>
                        </a:rPr>
                        <m:t>b</m:t>
                      </m:r>
                      <m:r>
                        <a:rPr lang="en-US" sz="12000" i="1">
                          <a:solidFill>
                            <a:schemeClr val="bg1"/>
                          </a:solidFill>
                          <a:latin typeface="Cambria Math" panose="02040503050406030204" pitchFamily="18" charset="0"/>
                        </a:rPr>
                        <m:t>= ?</m:t>
                      </m:r>
                    </m:oMath>
                  </m:oMathPara>
                </a14:m>
                <a:endParaRPr lang="en-US" sz="6000">
                  <a:solidFill>
                    <a:schemeClr val="bg1"/>
                  </a:solidFill>
                </a:endParaRPr>
              </a:p>
            </p:txBody>
          </p:sp>
        </mc:Choice>
        <mc:Fallback>
          <p:sp>
            <p:nvSpPr>
              <p:cNvPr id="32" name="TextBox 31">
                <a:extLst>
                  <a:ext uri="{FF2B5EF4-FFF2-40B4-BE49-F238E27FC236}">
                    <a16:creationId xmlns:a16="http://schemas.microsoft.com/office/drawing/2014/main" id="{D9AC9AFC-8523-4F1E-955F-D9B4EE6B5281}"/>
                  </a:ext>
                </a:extLst>
              </p:cNvPr>
              <p:cNvSpPr txBox="1">
                <a:spLocks noRot="1" noChangeAspect="1" noMove="1" noResize="1" noEditPoints="1" noAdjustHandles="1" noChangeArrowheads="1" noChangeShapeType="1" noTextEdit="1"/>
              </p:cNvSpPr>
              <p:nvPr/>
            </p:nvSpPr>
            <p:spPr>
              <a:xfrm>
                <a:off x="30472260" y="12524354"/>
                <a:ext cx="3803413" cy="1661993"/>
              </a:xfrm>
              <a:prstGeom prst="rect">
                <a:avLst/>
              </a:prstGeom>
              <a:blipFill>
                <a:blip r:embed="rId6"/>
                <a:stretch>
                  <a:fillRect/>
                </a:stretch>
              </a:blipFill>
              <a:ln w="6350">
                <a:noFill/>
              </a:ln>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1B64ADF6-DF19-4F3E-91C6-BEED26684527}"/>
              </a:ext>
            </a:extLst>
          </p:cNvPr>
          <p:cNvGrpSpPr/>
          <p:nvPr/>
        </p:nvGrpSpPr>
        <p:grpSpPr>
          <a:xfrm>
            <a:off x="25162373" y="8477251"/>
            <a:ext cx="3384113" cy="7302499"/>
            <a:chOff x="1833182" y="2686050"/>
            <a:chExt cx="1015234" cy="2190750"/>
          </a:xfrm>
        </p:grpSpPr>
        <p:cxnSp>
          <p:nvCxnSpPr>
            <p:cNvPr id="34" name="Straight Arrow Connector 33">
              <a:extLst>
                <a:ext uri="{FF2B5EF4-FFF2-40B4-BE49-F238E27FC236}">
                  <a16:creationId xmlns:a16="http://schemas.microsoft.com/office/drawing/2014/main" id="{32E201E0-E17A-4189-94A9-DFA7CBFD5D0A}"/>
                </a:ext>
              </a:extLst>
            </p:cNvPr>
            <p:cNvCxnSpPr>
              <a:cxnSpLocks/>
              <a:endCxn id="38" idx="2"/>
            </p:cNvCxnSpPr>
            <p:nvPr/>
          </p:nvCxnSpPr>
          <p:spPr>
            <a:xfrm>
              <a:off x="2071784" y="2686050"/>
              <a:ext cx="0" cy="91343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72EE9FB-B7C5-4FF5-BE18-AF3B70B9AFE0}"/>
                </a:ext>
              </a:extLst>
            </p:cNvPr>
            <p:cNvCxnSpPr>
              <a:cxnSpLocks/>
              <a:stCxn id="38" idx="6"/>
            </p:cNvCxnSpPr>
            <p:nvPr/>
          </p:nvCxnSpPr>
          <p:spPr>
            <a:xfrm>
              <a:off x="2071784" y="407961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08C9B1AC-DF03-4BD7-A2D6-23C96EF02968}"/>
                    </a:ext>
                  </a:extLst>
                </p:cNvPr>
                <p:cNvSpPr txBox="1"/>
                <p:nvPr/>
              </p:nvSpPr>
              <p:spPr>
                <a:xfrm>
                  <a:off x="2285917" y="4111942"/>
                  <a:ext cx="355366" cy="4154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9333" i="1">
                                <a:solidFill>
                                  <a:schemeClr val="bg1"/>
                                </a:solidFill>
                                <a:latin typeface="Cambria Math" panose="02040503050406030204" pitchFamily="18" charset="0"/>
                              </a:rPr>
                            </m:ctrlPr>
                          </m:accPr>
                          <m:e>
                            <m:r>
                              <a:rPr lang="en-US" sz="9333" i="1">
                                <a:solidFill>
                                  <a:schemeClr val="bg1"/>
                                </a:solidFill>
                                <a:latin typeface="Cambria Math" panose="02040503050406030204" pitchFamily="18" charset="0"/>
                              </a:rPr>
                              <m:t>𝑦</m:t>
                            </m:r>
                          </m:e>
                        </m:acc>
                      </m:oMath>
                    </m:oMathPara>
                  </a14:m>
                  <a:endParaRPr lang="en-US" sz="9333">
                    <a:solidFill>
                      <a:schemeClr val="bg1"/>
                    </a:solidFill>
                  </a:endParaRPr>
                </a:p>
              </p:txBody>
            </p:sp>
          </mc:Choice>
          <mc:Fallback>
            <p:sp>
              <p:nvSpPr>
                <p:cNvPr id="36" name="TextBox 35">
                  <a:extLst>
                    <a:ext uri="{FF2B5EF4-FFF2-40B4-BE49-F238E27FC236}">
                      <a16:creationId xmlns:a16="http://schemas.microsoft.com/office/drawing/2014/main" id="{08C9B1AC-DF03-4BD7-A2D6-23C96EF02968}"/>
                    </a:ext>
                  </a:extLst>
                </p:cNvPr>
                <p:cNvSpPr txBox="1">
                  <a:spLocks noRot="1" noChangeAspect="1" noMove="1" noResize="1" noEditPoints="1" noAdjustHandles="1" noChangeArrowheads="1" noChangeShapeType="1" noTextEdit="1"/>
                </p:cNvSpPr>
                <p:nvPr/>
              </p:nvSpPr>
              <p:spPr>
                <a:xfrm>
                  <a:off x="2285917" y="4111942"/>
                  <a:ext cx="355366" cy="415479"/>
                </a:xfrm>
                <a:prstGeom prst="rect">
                  <a:avLst/>
                </a:prstGeom>
                <a:blipFill>
                  <a:blip r:embed="rId7"/>
                  <a:stretch>
                    <a:fillRect/>
                  </a:stretch>
                </a:blipFill>
                <a:ln w="6350">
                  <a:no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1EB95BFC-3E5F-410B-9EC1-D20E0823F185}"/>
                </a:ext>
              </a:extLst>
            </p:cNvPr>
            <p:cNvSpPr txBox="1"/>
            <p:nvPr/>
          </p:nvSpPr>
          <p:spPr>
            <a:xfrm>
              <a:off x="2146685" y="2771936"/>
              <a:ext cx="701731" cy="4154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err="1">
                  <a:solidFill>
                    <a:schemeClr val="bg1"/>
                  </a:solidFill>
                </a:rPr>
                <a:t>m•x</a:t>
              </a:r>
              <a:endParaRPr lang="en-US" sz="9333">
                <a:solidFill>
                  <a:schemeClr val="bg1"/>
                </a:solidFill>
              </a:endParaRPr>
            </a:p>
          </p:txBody>
        </p:sp>
        <p:sp>
          <p:nvSpPr>
            <p:cNvPr id="38" name="Google Shape;219;p33">
              <a:extLst>
                <a:ext uri="{FF2B5EF4-FFF2-40B4-BE49-F238E27FC236}">
                  <a16:creationId xmlns:a16="http://schemas.microsoft.com/office/drawing/2014/main" id="{557F5900-03FB-49A5-8BC6-14DFBF4526ED}"/>
                </a:ext>
              </a:extLst>
            </p:cNvPr>
            <p:cNvSpPr/>
            <p:nvPr/>
          </p:nvSpPr>
          <p:spPr>
            <a:xfrm rot="5400000">
              <a:off x="1831719" y="360094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grpSp>
      <p:graphicFrame>
        <p:nvGraphicFramePr>
          <p:cNvPr id="4" name="Table 21">
            <a:extLst>
              <a:ext uri="{FF2B5EF4-FFF2-40B4-BE49-F238E27FC236}">
                <a16:creationId xmlns:a16="http://schemas.microsoft.com/office/drawing/2014/main" id="{D32A1C41-285A-55C8-F2F0-23CF57AE8D67}"/>
              </a:ext>
            </a:extLst>
          </p:cNvPr>
          <p:cNvGraphicFramePr>
            <a:graphicFrameLocks noGrp="1"/>
          </p:cNvGraphicFramePr>
          <p:nvPr>
            <p:extLst>
              <p:ext uri="{D42A27DB-BD31-4B8C-83A1-F6EECF244321}">
                <p14:modId xmlns:p14="http://schemas.microsoft.com/office/powerpoint/2010/main" val="3031878520"/>
              </p:ext>
            </p:extLst>
          </p:nvPr>
        </p:nvGraphicFramePr>
        <p:xfrm>
          <a:off x="1333500" y="7477125"/>
          <a:ext cx="5000706" cy="4206240"/>
        </p:xfrm>
        <a:graphic>
          <a:graphicData uri="http://schemas.openxmlformats.org/drawingml/2006/table">
            <a:tbl>
              <a:tblPr firstRow="1" bandRow="1">
                <a:tableStyleId>{21E4AEA4-8DFA-4A89-87EB-49C32662AFE0}</a:tableStyleId>
              </a:tblPr>
              <a:tblGrid>
                <a:gridCol w="2500353">
                  <a:extLst>
                    <a:ext uri="{9D8B030D-6E8A-4147-A177-3AD203B41FA5}">
                      <a16:colId xmlns:a16="http://schemas.microsoft.com/office/drawing/2014/main" val="4216219907"/>
                    </a:ext>
                  </a:extLst>
                </a:gridCol>
                <a:gridCol w="2500353">
                  <a:extLst>
                    <a:ext uri="{9D8B030D-6E8A-4147-A177-3AD203B41FA5}">
                      <a16:colId xmlns:a16="http://schemas.microsoft.com/office/drawing/2014/main" val="3264006766"/>
                    </a:ext>
                  </a:extLst>
                </a:gridCol>
              </a:tblGrid>
              <a:tr h="1344706">
                <a:tc>
                  <a:txBody>
                    <a:bodyPr/>
                    <a:lstStyle/>
                    <a:p>
                      <a:pPr algn="ctr"/>
                      <a:r>
                        <a:rPr lang="en-US" sz="7200">
                          <a:solidFill>
                            <a:schemeClr val="bg1"/>
                          </a:solidFill>
                        </a:rPr>
                        <a:t>x</a:t>
                      </a:r>
                    </a:p>
                  </a:txBody>
                  <a:tcPr marL="304800" marR="304800" marT="152400" marB="15240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tx2"/>
                    </a:solidFill>
                  </a:tcPr>
                </a:tc>
                <a:tc>
                  <a:txBody>
                    <a:bodyPr/>
                    <a:lstStyle/>
                    <a:p>
                      <a:pPr algn="ctr"/>
                      <a:r>
                        <a:rPr lang="en-US" sz="7200">
                          <a:solidFill>
                            <a:schemeClr val="bg1"/>
                          </a:solidFill>
                        </a:rPr>
                        <a:t>y</a:t>
                      </a:r>
                    </a:p>
                  </a:txBody>
                  <a:tcPr marL="304800" marR="304800" marT="152400" marB="1524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tx2"/>
                    </a:solidFill>
                  </a:tcPr>
                </a:tc>
                <a:extLst>
                  <a:ext uri="{0D108BD9-81ED-4DB2-BD59-A6C34878D82A}">
                    <a16:rowId xmlns:a16="http://schemas.microsoft.com/office/drawing/2014/main" val="3860770527"/>
                  </a:ext>
                </a:extLst>
              </a:tr>
              <a:tr h="1344706">
                <a:tc>
                  <a:txBody>
                    <a:bodyPr/>
                    <a:lstStyle/>
                    <a:p>
                      <a:pPr algn="ctr"/>
                      <a:r>
                        <a:rPr lang="en-US" sz="7200">
                          <a:solidFill>
                            <a:schemeClr val="bg1"/>
                          </a:solidFill>
                        </a:rPr>
                        <a:t>1</a:t>
                      </a:r>
                    </a:p>
                  </a:txBody>
                  <a:tcPr marL="304800" marR="304800" marT="152400" marB="15240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a:solidFill>
                            <a:schemeClr val="bg1"/>
                          </a:solidFill>
                        </a:rPr>
                        <a:t>3</a:t>
                      </a:r>
                    </a:p>
                  </a:txBody>
                  <a:tcPr marL="304800" marR="304800" marT="152400" marB="15240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786814167"/>
                  </a:ext>
                </a:extLst>
              </a:tr>
              <a:tr h="1344706">
                <a:tc>
                  <a:txBody>
                    <a:bodyPr/>
                    <a:lstStyle/>
                    <a:p>
                      <a:pPr algn="ctr"/>
                      <a:r>
                        <a:rPr lang="en-US" sz="7200">
                          <a:solidFill>
                            <a:schemeClr val="bg1"/>
                          </a:solidFill>
                        </a:rPr>
                        <a:t>2</a:t>
                      </a:r>
                    </a:p>
                  </a:txBody>
                  <a:tcPr marL="304800" marR="304800" marT="152400" marB="15240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a:solidFill>
                            <a:schemeClr val="bg1"/>
                          </a:solidFill>
                        </a:rPr>
                        <a:t>5</a:t>
                      </a:r>
                    </a:p>
                  </a:txBody>
                  <a:tcPr marL="304800" marR="304800" marT="152400" marB="15240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292912587"/>
                  </a:ext>
                </a:extLst>
              </a:tr>
            </a:tbl>
          </a:graphicData>
        </a:graphic>
      </p:graphicFrame>
    </p:spTree>
    <p:extLst>
      <p:ext uri="{BB962C8B-B14F-4D97-AF65-F5344CB8AC3E}">
        <p14:creationId xmlns:p14="http://schemas.microsoft.com/office/powerpoint/2010/main" val="14780816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0DABD942-4348-7B36-F85B-287FD304320A}"/>
              </a:ext>
            </a:extLst>
          </p:cNvPr>
          <p:cNvGraphicFramePr/>
          <p:nvPr>
            <p:extLst>
              <p:ext uri="{D42A27DB-BD31-4B8C-83A1-F6EECF244321}">
                <p14:modId xmlns:p14="http://schemas.microsoft.com/office/powerpoint/2010/main" val="2142280699"/>
              </p:ext>
            </p:extLst>
          </p:nvPr>
        </p:nvGraphicFramePr>
        <p:xfrm>
          <a:off x="13384932" y="8071005"/>
          <a:ext cx="9461477" cy="907995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 Simpler Model</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22023670-72F0-49AB-BD79-8D862906AD68}"/>
                  </a:ext>
                </a:extLst>
              </p:cNvPr>
              <p:cNvSpPr txBox="1"/>
              <p:nvPr/>
            </p:nvSpPr>
            <p:spPr>
              <a:xfrm>
                <a:off x="13764518" y="4173889"/>
                <a:ext cx="9046964"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rPr>
                        <m:t>𝑦</m:t>
                      </m:r>
                      <m:r>
                        <a:rPr lang="en-US" sz="13333" i="1">
                          <a:solidFill>
                            <a:schemeClr val="bg1"/>
                          </a:solidFill>
                          <a:latin typeface="Cambria Math" panose="02040503050406030204" pitchFamily="18" charset="0"/>
                        </a:rPr>
                        <m:t>=</m:t>
                      </m:r>
                      <m:r>
                        <a:rPr lang="en-US" sz="13333" i="1">
                          <a:solidFill>
                            <a:schemeClr val="bg1"/>
                          </a:solidFill>
                          <a:latin typeface="Cambria Math" panose="02040503050406030204" pitchFamily="18" charset="0"/>
                        </a:rPr>
                        <m:t>𝑚𝑥</m:t>
                      </m:r>
                      <m:r>
                        <a:rPr lang="en-US" sz="13333" i="1">
                          <a:solidFill>
                            <a:schemeClr val="bg1"/>
                          </a:solidFill>
                          <a:latin typeface="Cambria Math" panose="02040503050406030204" pitchFamily="18" charset="0"/>
                        </a:rPr>
                        <m:t>+</m:t>
                      </m:r>
                      <m:r>
                        <a:rPr lang="en-US" sz="13333" i="1">
                          <a:solidFill>
                            <a:schemeClr val="bg1"/>
                          </a:solidFill>
                          <a:latin typeface="Cambria Math" panose="02040503050406030204" pitchFamily="18" charset="0"/>
                        </a:rPr>
                        <m:t>𝑏</m:t>
                      </m:r>
                    </m:oMath>
                  </m:oMathPara>
                </a14:m>
                <a:endParaRPr lang="en-US" sz="6000">
                  <a:solidFill>
                    <a:schemeClr val="bg1"/>
                  </a:solidFill>
                </a:endParaRPr>
              </a:p>
            </p:txBody>
          </p:sp>
        </mc:Choice>
        <mc:Fallback>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13764518" y="4173889"/>
                <a:ext cx="9046964" cy="1846596"/>
              </a:xfrm>
              <a:prstGeom prst="rect">
                <a:avLst/>
              </a:prstGeom>
              <a:blipFill>
                <a:blip r:embed="rId4"/>
                <a:stretch>
                  <a:fillRect/>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01B4E1DA-E143-4EF9-8066-AF566555803A}"/>
                  </a:ext>
                </a:extLst>
              </p:cNvPr>
              <p:cNvSpPr txBox="1"/>
              <p:nvPr/>
            </p:nvSpPr>
            <p:spPr>
              <a:xfrm>
                <a:off x="30241074" y="8625010"/>
                <a:ext cx="4278544" cy="166199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2000" i="1">
                          <a:solidFill>
                            <a:schemeClr val="bg1"/>
                          </a:solidFill>
                          <a:latin typeface="Cambria Math" panose="02040503050406030204" pitchFamily="18" charset="0"/>
                        </a:rPr>
                        <m:t>𝑚</m:t>
                      </m:r>
                      <m:r>
                        <a:rPr lang="en-US" sz="12000" i="1">
                          <a:solidFill>
                            <a:schemeClr val="bg1"/>
                          </a:solidFill>
                          <a:latin typeface="Cambria Math" panose="02040503050406030204" pitchFamily="18" charset="0"/>
                        </a:rPr>
                        <m:t>= ?</m:t>
                      </m:r>
                    </m:oMath>
                  </m:oMathPara>
                </a14:m>
                <a:endParaRPr lang="en-US" sz="6000">
                  <a:solidFill>
                    <a:schemeClr val="bg1"/>
                  </a:solidFill>
                </a:endParaRPr>
              </a:p>
            </p:txBody>
          </p:sp>
        </mc:Choice>
        <mc:Fallback>
          <p:sp>
            <p:nvSpPr>
              <p:cNvPr id="30" name="TextBox 29">
                <a:extLst>
                  <a:ext uri="{FF2B5EF4-FFF2-40B4-BE49-F238E27FC236}">
                    <a16:creationId xmlns:a16="http://schemas.microsoft.com/office/drawing/2014/main" id="{01B4E1DA-E143-4EF9-8066-AF566555803A}"/>
                  </a:ext>
                </a:extLst>
              </p:cNvPr>
              <p:cNvSpPr txBox="1">
                <a:spLocks noRot="1" noChangeAspect="1" noMove="1" noResize="1" noEditPoints="1" noAdjustHandles="1" noChangeArrowheads="1" noChangeShapeType="1" noTextEdit="1"/>
              </p:cNvSpPr>
              <p:nvPr/>
            </p:nvSpPr>
            <p:spPr>
              <a:xfrm>
                <a:off x="30241074" y="8625010"/>
                <a:ext cx="4278544" cy="1661993"/>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D9AC9AFC-8523-4F1E-955F-D9B4EE6B5281}"/>
                  </a:ext>
                </a:extLst>
              </p:cNvPr>
              <p:cNvSpPr txBox="1"/>
              <p:nvPr/>
            </p:nvSpPr>
            <p:spPr>
              <a:xfrm>
                <a:off x="30472260" y="12524354"/>
                <a:ext cx="3803413" cy="166199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m:rPr>
                          <m:sty m:val="p"/>
                        </m:rPr>
                        <a:rPr lang="en-US" sz="12000">
                          <a:solidFill>
                            <a:schemeClr val="bg1"/>
                          </a:solidFill>
                          <a:latin typeface="Cambria Math" panose="02040503050406030204" pitchFamily="18" charset="0"/>
                        </a:rPr>
                        <m:t>b</m:t>
                      </m:r>
                      <m:r>
                        <a:rPr lang="en-US" sz="12000" i="1">
                          <a:solidFill>
                            <a:schemeClr val="bg1"/>
                          </a:solidFill>
                          <a:latin typeface="Cambria Math" panose="02040503050406030204" pitchFamily="18" charset="0"/>
                        </a:rPr>
                        <m:t>= ?</m:t>
                      </m:r>
                    </m:oMath>
                  </m:oMathPara>
                </a14:m>
                <a:endParaRPr lang="en-US" sz="6000">
                  <a:solidFill>
                    <a:schemeClr val="bg1"/>
                  </a:solidFill>
                </a:endParaRPr>
              </a:p>
            </p:txBody>
          </p:sp>
        </mc:Choice>
        <mc:Fallback>
          <p:sp>
            <p:nvSpPr>
              <p:cNvPr id="32" name="TextBox 31">
                <a:extLst>
                  <a:ext uri="{FF2B5EF4-FFF2-40B4-BE49-F238E27FC236}">
                    <a16:creationId xmlns:a16="http://schemas.microsoft.com/office/drawing/2014/main" id="{D9AC9AFC-8523-4F1E-955F-D9B4EE6B5281}"/>
                  </a:ext>
                </a:extLst>
              </p:cNvPr>
              <p:cNvSpPr txBox="1">
                <a:spLocks noRot="1" noChangeAspect="1" noMove="1" noResize="1" noEditPoints="1" noAdjustHandles="1" noChangeArrowheads="1" noChangeShapeType="1" noTextEdit="1"/>
              </p:cNvSpPr>
              <p:nvPr/>
            </p:nvSpPr>
            <p:spPr>
              <a:xfrm>
                <a:off x="30472260" y="12524354"/>
                <a:ext cx="3803413" cy="1661993"/>
              </a:xfrm>
              <a:prstGeom prst="rect">
                <a:avLst/>
              </a:prstGeom>
              <a:blipFill>
                <a:blip r:embed="rId6"/>
                <a:stretch>
                  <a:fillRect/>
                </a:stretch>
              </a:blipFill>
              <a:ln w="6350">
                <a:noFill/>
              </a:ln>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1B64ADF6-DF19-4F3E-91C6-BEED26684527}"/>
              </a:ext>
            </a:extLst>
          </p:cNvPr>
          <p:cNvGrpSpPr/>
          <p:nvPr/>
        </p:nvGrpSpPr>
        <p:grpSpPr>
          <a:xfrm>
            <a:off x="25162374" y="8477252"/>
            <a:ext cx="2693673" cy="7302500"/>
            <a:chOff x="1833182" y="2686050"/>
            <a:chExt cx="808102" cy="2190750"/>
          </a:xfrm>
        </p:grpSpPr>
        <p:cxnSp>
          <p:nvCxnSpPr>
            <p:cNvPr id="34" name="Straight Arrow Connector 33">
              <a:extLst>
                <a:ext uri="{FF2B5EF4-FFF2-40B4-BE49-F238E27FC236}">
                  <a16:creationId xmlns:a16="http://schemas.microsoft.com/office/drawing/2014/main" id="{32E201E0-E17A-4189-94A9-DFA7CBFD5D0A}"/>
                </a:ext>
              </a:extLst>
            </p:cNvPr>
            <p:cNvCxnSpPr>
              <a:cxnSpLocks/>
              <a:endCxn id="38" idx="2"/>
            </p:cNvCxnSpPr>
            <p:nvPr/>
          </p:nvCxnSpPr>
          <p:spPr>
            <a:xfrm>
              <a:off x="2071784" y="2686050"/>
              <a:ext cx="0" cy="91343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72EE9FB-B7C5-4FF5-BE18-AF3B70B9AFE0}"/>
                </a:ext>
              </a:extLst>
            </p:cNvPr>
            <p:cNvCxnSpPr>
              <a:cxnSpLocks/>
              <a:stCxn id="38" idx="6"/>
            </p:cNvCxnSpPr>
            <p:nvPr/>
          </p:nvCxnSpPr>
          <p:spPr>
            <a:xfrm>
              <a:off x="2071784" y="407961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08C9B1AC-DF03-4BD7-A2D6-23C96EF02968}"/>
                    </a:ext>
                  </a:extLst>
                </p:cNvPr>
                <p:cNvSpPr txBox="1"/>
                <p:nvPr/>
              </p:nvSpPr>
              <p:spPr>
                <a:xfrm>
                  <a:off x="2285917" y="4111942"/>
                  <a:ext cx="355367" cy="4154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9333" i="1">
                                <a:solidFill>
                                  <a:schemeClr val="bg1"/>
                                </a:solidFill>
                                <a:latin typeface="Cambria Math" panose="02040503050406030204" pitchFamily="18" charset="0"/>
                              </a:rPr>
                            </m:ctrlPr>
                          </m:accPr>
                          <m:e>
                            <m:r>
                              <a:rPr lang="en-US" sz="9333" i="1">
                                <a:solidFill>
                                  <a:schemeClr val="bg1"/>
                                </a:solidFill>
                                <a:latin typeface="Cambria Math" panose="02040503050406030204" pitchFamily="18" charset="0"/>
                              </a:rPr>
                              <m:t>𝑦</m:t>
                            </m:r>
                          </m:e>
                        </m:acc>
                      </m:oMath>
                    </m:oMathPara>
                  </a14:m>
                  <a:endParaRPr lang="en-US" sz="9333">
                    <a:solidFill>
                      <a:schemeClr val="bg1"/>
                    </a:solidFill>
                  </a:endParaRPr>
                </a:p>
              </p:txBody>
            </p:sp>
          </mc:Choice>
          <mc:Fallback>
            <p:sp>
              <p:nvSpPr>
                <p:cNvPr id="36" name="TextBox 35">
                  <a:extLst>
                    <a:ext uri="{FF2B5EF4-FFF2-40B4-BE49-F238E27FC236}">
                      <a16:creationId xmlns:a16="http://schemas.microsoft.com/office/drawing/2014/main" id="{08C9B1AC-DF03-4BD7-A2D6-23C96EF02968}"/>
                    </a:ext>
                  </a:extLst>
                </p:cNvPr>
                <p:cNvSpPr txBox="1">
                  <a:spLocks noRot="1" noChangeAspect="1" noMove="1" noResize="1" noEditPoints="1" noAdjustHandles="1" noChangeArrowheads="1" noChangeShapeType="1" noTextEdit="1"/>
                </p:cNvSpPr>
                <p:nvPr/>
              </p:nvSpPr>
              <p:spPr>
                <a:xfrm>
                  <a:off x="2285917" y="4111942"/>
                  <a:ext cx="355367" cy="415479"/>
                </a:xfrm>
                <a:prstGeom prst="rect">
                  <a:avLst/>
                </a:prstGeom>
                <a:blipFill>
                  <a:blip r:embed="rId7"/>
                  <a:stretch>
                    <a:fillRect/>
                  </a:stretch>
                </a:blipFill>
                <a:ln w="6350">
                  <a:noFill/>
                </a:ln>
              </p:spPr>
              <p:txBody>
                <a:bodyPr/>
                <a:lstStyle/>
                <a:p>
                  <a:r>
                    <a:rPr lang="en-US">
                      <a:noFill/>
                    </a:rPr>
                    <a:t> </a:t>
                  </a:r>
                </a:p>
              </p:txBody>
            </p:sp>
          </mc:Fallback>
        </mc:AlternateContent>
        <p:sp>
          <p:nvSpPr>
            <p:cNvPr id="38" name="Google Shape;219;p33">
              <a:extLst>
                <a:ext uri="{FF2B5EF4-FFF2-40B4-BE49-F238E27FC236}">
                  <a16:creationId xmlns:a16="http://schemas.microsoft.com/office/drawing/2014/main" id="{557F5900-03FB-49A5-8BC6-14DFBF4526ED}"/>
                </a:ext>
              </a:extLst>
            </p:cNvPr>
            <p:cNvSpPr/>
            <p:nvPr/>
          </p:nvSpPr>
          <p:spPr>
            <a:xfrm rot="5400000">
              <a:off x="1831719" y="360094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grpSp>
      <p:cxnSp>
        <p:nvCxnSpPr>
          <p:cNvPr id="14" name="Straight Connector 13">
            <a:extLst>
              <a:ext uri="{FF2B5EF4-FFF2-40B4-BE49-F238E27FC236}">
                <a16:creationId xmlns:a16="http://schemas.microsoft.com/office/drawing/2014/main" id="{A49FAAF8-C7DF-45D1-A737-CAE84E7B9CD2}"/>
              </a:ext>
            </a:extLst>
          </p:cNvPr>
          <p:cNvCxnSpPr>
            <a:cxnSpLocks/>
          </p:cNvCxnSpPr>
          <p:nvPr/>
        </p:nvCxnSpPr>
        <p:spPr>
          <a:xfrm flipV="1">
            <a:off x="14896012" y="8461725"/>
            <a:ext cx="6410115" cy="5826102"/>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E0786B3-8B52-471C-A852-FF17004DAB10}"/>
              </a:ext>
            </a:extLst>
          </p:cNvPr>
          <p:cNvSpPr txBox="1"/>
          <p:nvPr/>
        </p:nvSpPr>
        <p:spPr>
          <a:xfrm>
            <a:off x="26207382" y="8763538"/>
            <a:ext cx="2339102" cy="1384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err="1">
                <a:solidFill>
                  <a:schemeClr val="bg1"/>
                </a:solidFill>
              </a:rPr>
              <a:t>m•x</a:t>
            </a:r>
            <a:endParaRPr lang="en-US" sz="9333">
              <a:solidFill>
                <a:schemeClr val="bg1"/>
              </a:solidFill>
            </a:endParaRPr>
          </a:p>
        </p:txBody>
      </p:sp>
      <p:graphicFrame>
        <p:nvGraphicFramePr>
          <p:cNvPr id="5" name="Table 21">
            <a:extLst>
              <a:ext uri="{FF2B5EF4-FFF2-40B4-BE49-F238E27FC236}">
                <a16:creationId xmlns:a16="http://schemas.microsoft.com/office/drawing/2014/main" id="{AE4C56B0-0128-5A9E-ABC4-45C47FD972B0}"/>
              </a:ext>
            </a:extLst>
          </p:cNvPr>
          <p:cNvGraphicFramePr>
            <a:graphicFrameLocks noGrp="1"/>
          </p:cNvGraphicFramePr>
          <p:nvPr>
            <p:extLst>
              <p:ext uri="{D42A27DB-BD31-4B8C-83A1-F6EECF244321}">
                <p14:modId xmlns:p14="http://schemas.microsoft.com/office/powerpoint/2010/main" val="3408616104"/>
              </p:ext>
            </p:extLst>
          </p:nvPr>
        </p:nvGraphicFramePr>
        <p:xfrm>
          <a:off x="1333500" y="7477125"/>
          <a:ext cx="5000706" cy="4206240"/>
        </p:xfrm>
        <a:graphic>
          <a:graphicData uri="http://schemas.openxmlformats.org/drawingml/2006/table">
            <a:tbl>
              <a:tblPr firstRow="1" bandRow="1">
                <a:tableStyleId>{21E4AEA4-8DFA-4A89-87EB-49C32662AFE0}</a:tableStyleId>
              </a:tblPr>
              <a:tblGrid>
                <a:gridCol w="2500353">
                  <a:extLst>
                    <a:ext uri="{9D8B030D-6E8A-4147-A177-3AD203B41FA5}">
                      <a16:colId xmlns:a16="http://schemas.microsoft.com/office/drawing/2014/main" val="4216219907"/>
                    </a:ext>
                  </a:extLst>
                </a:gridCol>
                <a:gridCol w="2500353">
                  <a:extLst>
                    <a:ext uri="{9D8B030D-6E8A-4147-A177-3AD203B41FA5}">
                      <a16:colId xmlns:a16="http://schemas.microsoft.com/office/drawing/2014/main" val="3264006766"/>
                    </a:ext>
                  </a:extLst>
                </a:gridCol>
              </a:tblGrid>
              <a:tr h="1344706">
                <a:tc>
                  <a:txBody>
                    <a:bodyPr/>
                    <a:lstStyle/>
                    <a:p>
                      <a:pPr algn="ctr"/>
                      <a:r>
                        <a:rPr lang="en-US" sz="7200">
                          <a:solidFill>
                            <a:schemeClr val="bg1"/>
                          </a:solidFill>
                        </a:rPr>
                        <a:t>x</a:t>
                      </a:r>
                    </a:p>
                  </a:txBody>
                  <a:tcPr marL="304800" marR="304800" marT="152400" marB="152400"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tx2"/>
                    </a:solidFill>
                  </a:tcPr>
                </a:tc>
                <a:tc>
                  <a:txBody>
                    <a:bodyPr/>
                    <a:lstStyle/>
                    <a:p>
                      <a:pPr algn="ctr"/>
                      <a:r>
                        <a:rPr lang="en-US" sz="7200">
                          <a:solidFill>
                            <a:schemeClr val="bg1"/>
                          </a:solidFill>
                        </a:rPr>
                        <a:t>y</a:t>
                      </a:r>
                    </a:p>
                  </a:txBody>
                  <a:tcPr marL="304800" marR="304800" marT="152400" marB="15240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tx2"/>
                    </a:solidFill>
                  </a:tcPr>
                </a:tc>
                <a:extLst>
                  <a:ext uri="{0D108BD9-81ED-4DB2-BD59-A6C34878D82A}">
                    <a16:rowId xmlns:a16="http://schemas.microsoft.com/office/drawing/2014/main" val="3860770527"/>
                  </a:ext>
                </a:extLst>
              </a:tr>
              <a:tr h="1344706">
                <a:tc>
                  <a:txBody>
                    <a:bodyPr/>
                    <a:lstStyle/>
                    <a:p>
                      <a:pPr algn="ctr"/>
                      <a:r>
                        <a:rPr lang="en-US" sz="7200">
                          <a:solidFill>
                            <a:schemeClr val="bg1"/>
                          </a:solidFill>
                        </a:rPr>
                        <a:t>1</a:t>
                      </a:r>
                    </a:p>
                  </a:txBody>
                  <a:tcPr marL="304800" marR="304800" marT="152400" marB="152400" anchor="ctr">
                    <a:lnL w="381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7200">
                          <a:solidFill>
                            <a:schemeClr val="bg1"/>
                          </a:solidFill>
                        </a:rPr>
                        <a:t>3</a:t>
                      </a:r>
                    </a:p>
                  </a:txBody>
                  <a:tcPr marL="304800" marR="304800" marT="152400" marB="152400" anchor="ctr">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786814167"/>
                  </a:ext>
                </a:extLst>
              </a:tr>
              <a:tr h="1344706">
                <a:tc>
                  <a:txBody>
                    <a:bodyPr/>
                    <a:lstStyle/>
                    <a:p>
                      <a:pPr algn="ctr"/>
                      <a:r>
                        <a:rPr lang="en-US" sz="7200">
                          <a:solidFill>
                            <a:schemeClr val="bg1"/>
                          </a:solidFill>
                        </a:rPr>
                        <a:t>2</a:t>
                      </a:r>
                    </a:p>
                  </a:txBody>
                  <a:tcPr marL="304800" marR="304800" marT="152400" marB="15240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7200">
                          <a:solidFill>
                            <a:schemeClr val="bg1"/>
                          </a:solidFill>
                        </a:rPr>
                        <a:t>5</a:t>
                      </a:r>
                    </a:p>
                  </a:txBody>
                  <a:tcPr marL="304800" marR="304800" marT="152400" marB="15240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292912587"/>
                  </a:ext>
                </a:extLst>
              </a:tr>
            </a:tbl>
          </a:graphicData>
        </a:graphic>
      </p:graphicFrame>
    </p:spTree>
    <p:extLst>
      <p:ext uri="{BB962C8B-B14F-4D97-AF65-F5344CB8AC3E}">
        <p14:creationId xmlns:p14="http://schemas.microsoft.com/office/powerpoint/2010/main" val="18158572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v2_NewKV.pptx" id="{2CB1BC51-CEBF-4125-BC6C-FB23D6874A8C}" vid="{0B679A5A-A7BB-445D-B89B-5017F750351A}"/>
    </a:ext>
  </a:extLst>
</a:theme>
</file>

<file path=ppt/theme/theme2.xml><?xml version="1.0" encoding="utf-8"?>
<a:theme xmlns:a="http://schemas.openxmlformats.org/drawingml/2006/main" name="2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ac25ff7-bb51-4c67-b289-9013749df81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13" ma:contentTypeDescription="Create a new document." ma:contentTypeScope="" ma:versionID="0cf5159ec680aa7cc1f777e5ce312ee3">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4c9ed958f862375c990245d6dd11fe88"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LengthInSeconds" minOccurs="0"/>
                <xsd:element ref="ns4:MediaServiceGenerationTime" minOccurs="0"/>
                <xsd:element ref="ns4:MediaServiceEventHashCode" minOccurs="0"/>
                <xsd:element ref="ns4:MediaServiceOCR"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4C7E1E-6C20-440E-941A-535F1A24C014}">
  <ds:schemaRefs>
    <ds:schemaRef ds:uri="33156d47-4ed2-41b4-b82d-0bdc41d51c72"/>
    <ds:schemaRef ds:uri="eac25ff7-bb51-4c67-b289-9013749df8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5A703DD-F8CD-47FA-B90D-65B68D854B44}">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65AC8C1-8675-4762-89BF-D102E51271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GenAI_slides1</Template>
  <TotalTime>0</TotalTime>
  <Words>4983</Words>
  <Application>Microsoft Office PowerPoint</Application>
  <PresentationFormat>Custom</PresentationFormat>
  <Paragraphs>635</Paragraphs>
  <Slides>53</Slides>
  <Notes>53</Notes>
  <HiddenSlides>1</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53</vt:i4>
      </vt:variant>
    </vt:vector>
  </HeadingPairs>
  <TitlesOfParts>
    <vt:vector size="69" baseType="lpstr">
      <vt:lpstr>Arial</vt:lpstr>
      <vt:lpstr>Cambria Math</vt:lpstr>
      <vt:lpstr>Noto Sans Symbols</vt:lpstr>
      <vt:lpstr>NVIDIA Sans</vt:lpstr>
      <vt:lpstr>NVIDIA Sans Light</vt:lpstr>
      <vt:lpstr>NVIDIA Sans Medium</vt:lpstr>
      <vt:lpstr>Questrial</vt:lpstr>
      <vt:lpstr>Roboto</vt:lpstr>
      <vt:lpstr>Roboto Mono</vt:lpstr>
      <vt:lpstr>Trebuchet MS</vt:lpstr>
      <vt:lpstr>URWPalladioL-Roma</vt:lpstr>
      <vt:lpstr>Wingdings</vt:lpstr>
      <vt:lpstr>Title Only</vt:lpstr>
      <vt:lpstr>2_Title &amp; Bullet</vt:lpstr>
      <vt:lpstr>3_Title &amp; Bullet</vt:lpstr>
      <vt:lpstr>Title &amp; Bullet</vt:lpstr>
      <vt:lpstr>Fundamentals of  Deep Learning</vt:lpstr>
      <vt:lpstr>PowerPoint Presentation</vt:lpstr>
      <vt:lpstr>Recap of the Exercise</vt:lpstr>
      <vt:lpstr>Data Preparation</vt:lpstr>
      <vt:lpstr>Data Preparation</vt:lpstr>
      <vt:lpstr>An Untrained Model</vt:lpstr>
      <vt:lpstr>PowerPoint Presentation</vt:lpstr>
      <vt:lpstr>A Simpler Model</vt:lpstr>
      <vt:lpstr>A Simpler Model</vt:lpstr>
      <vt:lpstr>A Simpler Model</vt:lpstr>
      <vt:lpstr>A Simpler Model</vt:lpstr>
      <vt:lpstr>A Simpler Model</vt:lpstr>
      <vt:lpstr>The Loss Curve</vt:lpstr>
      <vt:lpstr>The Loss Curve</vt:lpstr>
      <vt:lpstr>The Loss Curve</vt:lpstr>
      <vt:lpstr>The Loss Curve</vt:lpstr>
      <vt:lpstr>The Loss Curve</vt:lpstr>
      <vt:lpstr>The Loss Curve</vt:lpstr>
      <vt:lpstr>Optimizers</vt:lpstr>
      <vt:lpstr>PowerPoint Presentation</vt:lpstr>
      <vt:lpstr>Building a Network</vt:lpstr>
      <vt:lpstr>Building a Network</vt:lpstr>
      <vt:lpstr>Building a Network</vt:lpstr>
      <vt:lpstr>PowerPoint Presentation</vt:lpstr>
      <vt:lpstr>Activation Functions</vt:lpstr>
      <vt:lpstr>Activation Functions</vt:lpstr>
      <vt:lpstr>Activation Functions</vt:lpstr>
      <vt:lpstr>PowerPoint Presentation</vt:lpstr>
      <vt:lpstr>Overfitting</vt:lpstr>
      <vt:lpstr>Overfitting</vt:lpstr>
      <vt:lpstr>Overfitting</vt:lpstr>
      <vt:lpstr>Training vs Validation Data</vt:lpstr>
      <vt:lpstr>PowerPoint Presentation</vt:lpstr>
      <vt:lpstr>An MNIST Model</vt:lpstr>
      <vt:lpstr>An MNIST Model</vt:lpstr>
      <vt:lpstr>An MNIST Model</vt:lpstr>
      <vt:lpstr>RMSE For Probabilities?</vt:lpstr>
      <vt:lpstr>RMSE For Probabilities?</vt:lpstr>
      <vt:lpstr>Cross Entropy</vt:lpstr>
      <vt:lpstr>Cross Entropy</vt:lpstr>
      <vt:lpstr>Cross Entropy</vt:lpstr>
      <vt:lpstr>PowerPoint Presentation</vt:lpstr>
      <vt:lpstr>The Next Exercise</vt:lpstr>
      <vt:lpstr>PowerPoint Presentation</vt:lpstr>
      <vt:lpstr>Appendix: Gradient Descent</vt:lpstr>
      <vt:lpstr>Learning from Error</vt:lpstr>
      <vt:lpstr>The Loss Curve</vt:lpstr>
      <vt:lpstr>The Loss Curve</vt:lpstr>
      <vt:lpstr>The Loss Curve</vt:lpstr>
      <vt:lpstr>The Loss Curve</vt:lpstr>
      <vt:lpstr>The Loss Curve</vt:lpstr>
      <vt:lpstr>The Loss Curve</vt:lpstr>
      <vt:lpstr>PowerPoint Presentation</vt:lpstr>
    </vt:vector>
  </TitlesOfParts>
  <Company>NVIDIA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Danielle Detering</dc:creator>
  <cp:lastModifiedBy>EYUP CINAR</cp:lastModifiedBy>
  <cp:revision>1</cp:revision>
  <dcterms:created xsi:type="dcterms:W3CDTF">2023-09-14T23:38:20Z</dcterms:created>
  <dcterms:modified xsi:type="dcterms:W3CDTF">2024-11-29T15:50:23Z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0x01010004CF33B71089DC448F3A861CCE49DD4C</vt:lpwstr>
  </property>
</Properties>
</file>